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sldIdLst>
    <p:sldId id="257" r:id="rId2"/>
  </p:sldIdLst>
  <p:sldSz cx="29163963" cy="43565763"/>
  <p:notesSz cx="6858000" cy="9144000"/>
  <p:defaultTextStyle>
    <a:defPPr>
      <a:defRPr lang="en-US"/>
    </a:defPPr>
    <a:lvl1pPr algn="l" rtl="0" fontAlgn="base">
      <a:spcBef>
        <a:spcPct val="0"/>
      </a:spcBef>
      <a:spcAft>
        <a:spcPct val="0"/>
      </a:spcAft>
      <a:defRPr sz="9700" kern="1200">
        <a:solidFill>
          <a:schemeClr val="tx2"/>
        </a:solidFill>
        <a:latin typeface="Arial" charset="0"/>
        <a:ea typeface="ヒラギノ角ゴ Pro W3" pitchFamily="1" charset="-128"/>
        <a:cs typeface="+mn-cs"/>
      </a:defRPr>
    </a:lvl1pPr>
    <a:lvl2pPr marL="457200" algn="l" rtl="0" fontAlgn="base">
      <a:spcBef>
        <a:spcPct val="0"/>
      </a:spcBef>
      <a:spcAft>
        <a:spcPct val="0"/>
      </a:spcAft>
      <a:defRPr sz="9700" kern="1200">
        <a:solidFill>
          <a:schemeClr val="tx2"/>
        </a:solidFill>
        <a:latin typeface="Arial" charset="0"/>
        <a:ea typeface="ヒラギノ角ゴ Pro W3" pitchFamily="1" charset="-128"/>
        <a:cs typeface="+mn-cs"/>
      </a:defRPr>
    </a:lvl2pPr>
    <a:lvl3pPr marL="914400" algn="l" rtl="0" fontAlgn="base">
      <a:spcBef>
        <a:spcPct val="0"/>
      </a:spcBef>
      <a:spcAft>
        <a:spcPct val="0"/>
      </a:spcAft>
      <a:defRPr sz="9700" kern="1200">
        <a:solidFill>
          <a:schemeClr val="tx2"/>
        </a:solidFill>
        <a:latin typeface="Arial" charset="0"/>
        <a:ea typeface="ヒラギノ角ゴ Pro W3" pitchFamily="1" charset="-128"/>
        <a:cs typeface="+mn-cs"/>
      </a:defRPr>
    </a:lvl3pPr>
    <a:lvl4pPr marL="1371600" algn="l" rtl="0" fontAlgn="base">
      <a:spcBef>
        <a:spcPct val="0"/>
      </a:spcBef>
      <a:spcAft>
        <a:spcPct val="0"/>
      </a:spcAft>
      <a:defRPr sz="9700" kern="1200">
        <a:solidFill>
          <a:schemeClr val="tx2"/>
        </a:solidFill>
        <a:latin typeface="Arial" charset="0"/>
        <a:ea typeface="ヒラギノ角ゴ Pro W3" pitchFamily="1" charset="-128"/>
        <a:cs typeface="+mn-cs"/>
      </a:defRPr>
    </a:lvl4pPr>
    <a:lvl5pPr marL="1828800" algn="l" rtl="0" fontAlgn="base">
      <a:spcBef>
        <a:spcPct val="0"/>
      </a:spcBef>
      <a:spcAft>
        <a:spcPct val="0"/>
      </a:spcAft>
      <a:defRPr sz="9700" kern="1200">
        <a:solidFill>
          <a:schemeClr val="tx2"/>
        </a:solidFill>
        <a:latin typeface="Arial" charset="0"/>
        <a:ea typeface="ヒラギノ角ゴ Pro W3" pitchFamily="1" charset="-128"/>
        <a:cs typeface="+mn-cs"/>
      </a:defRPr>
    </a:lvl5pPr>
    <a:lvl6pPr marL="2286000" algn="l" defTabSz="914400" rtl="0" eaLnBrk="1" latinLnBrk="0" hangingPunct="1">
      <a:defRPr sz="9700" kern="1200">
        <a:solidFill>
          <a:schemeClr val="tx2"/>
        </a:solidFill>
        <a:latin typeface="Arial" charset="0"/>
        <a:ea typeface="ヒラギノ角ゴ Pro W3" pitchFamily="1" charset="-128"/>
        <a:cs typeface="+mn-cs"/>
      </a:defRPr>
    </a:lvl6pPr>
    <a:lvl7pPr marL="2743200" algn="l" defTabSz="914400" rtl="0" eaLnBrk="1" latinLnBrk="0" hangingPunct="1">
      <a:defRPr sz="9700" kern="1200">
        <a:solidFill>
          <a:schemeClr val="tx2"/>
        </a:solidFill>
        <a:latin typeface="Arial" charset="0"/>
        <a:ea typeface="ヒラギノ角ゴ Pro W3" pitchFamily="1" charset="-128"/>
        <a:cs typeface="+mn-cs"/>
      </a:defRPr>
    </a:lvl7pPr>
    <a:lvl8pPr marL="3200400" algn="l" defTabSz="914400" rtl="0" eaLnBrk="1" latinLnBrk="0" hangingPunct="1">
      <a:defRPr sz="9700" kern="1200">
        <a:solidFill>
          <a:schemeClr val="tx2"/>
        </a:solidFill>
        <a:latin typeface="Arial" charset="0"/>
        <a:ea typeface="ヒラギノ角ゴ Pro W3" pitchFamily="1" charset="-128"/>
        <a:cs typeface="+mn-cs"/>
      </a:defRPr>
    </a:lvl8pPr>
    <a:lvl9pPr marL="3657600" algn="l" defTabSz="914400" rtl="0" eaLnBrk="1" latinLnBrk="0" hangingPunct="1">
      <a:defRPr sz="9700" kern="1200">
        <a:solidFill>
          <a:schemeClr val="tx2"/>
        </a:solidFill>
        <a:latin typeface="Arial" charset="0"/>
        <a:ea typeface="ヒラギノ角ゴ Pro W3"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A3DC"/>
    <a:srgbClr val="FFFFF7"/>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4" autoAdjust="0"/>
    <p:restoredTop sz="94660" autoAdjust="0"/>
  </p:normalViewPr>
  <p:slideViewPr>
    <p:cSldViewPr snapToGrid="0">
      <p:cViewPr>
        <p:scale>
          <a:sx n="30" d="100"/>
          <a:sy n="30" d="100"/>
        </p:scale>
        <p:origin x="29" y="2520"/>
      </p:cViewPr>
      <p:guideLst>
        <p:guide orient="horz" pos="13722"/>
        <p:guide pos="918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solidFill>
                  <a:schemeClr val="tx1"/>
                </a:solidFill>
              </a:defRPr>
            </a:lvl1pPr>
          </a:lstStyle>
          <a:p>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solidFill>
                  <a:schemeClr val="tx1"/>
                </a:solidFill>
              </a:defRPr>
            </a:lvl1pPr>
          </a:lstStyle>
          <a:p>
            <a:endParaRPr lang="en-US"/>
          </a:p>
        </p:txBody>
      </p:sp>
      <p:sp>
        <p:nvSpPr>
          <p:cNvPr id="3076" name="Rectangle 4"/>
          <p:cNvSpPr>
            <a:spLocks noGrp="1" noRot="1" noChangeAspect="1" noChangeArrowheads="1" noTextEdit="1"/>
          </p:cNvSpPr>
          <p:nvPr>
            <p:ph type="sldImg" idx="2"/>
          </p:nvPr>
        </p:nvSpPr>
        <p:spPr bwMode="auto">
          <a:xfrm>
            <a:off x="2282825" y="685800"/>
            <a:ext cx="229235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solidFill>
                  <a:schemeClr val="tx1"/>
                </a:solidFill>
              </a:defRPr>
            </a:lvl1pPr>
          </a:lstStyle>
          <a:p>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solidFill>
                  <a:schemeClr val="tx1"/>
                </a:solidFill>
              </a:defRPr>
            </a:lvl1pPr>
          </a:lstStyle>
          <a:p>
            <a:fld id="{DD2D0395-D4F4-4EC4-8732-C143EC61DCFA}" type="slidenum">
              <a:rPr lang="en-US"/>
              <a:pPr/>
              <a:t>‹#›</a:t>
            </a:fld>
            <a:endParaRPr lang="en-US"/>
          </a:p>
        </p:txBody>
      </p:sp>
    </p:spTree>
    <p:extLst>
      <p:ext uri="{BB962C8B-B14F-4D97-AF65-F5344CB8AC3E}">
        <p14:creationId xmlns:p14="http://schemas.microsoft.com/office/powerpoint/2010/main" val="204051654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ヒラギノ角ゴ Pro W3" pitchFamily="1" charset="-128"/>
        <a:cs typeface="+mn-cs"/>
      </a:defRPr>
    </a:lvl1pPr>
    <a:lvl2pPr marL="457200" algn="l" rtl="0" fontAlgn="base">
      <a:spcBef>
        <a:spcPct val="30000"/>
      </a:spcBef>
      <a:spcAft>
        <a:spcPct val="0"/>
      </a:spcAft>
      <a:defRPr sz="1200" kern="1200">
        <a:solidFill>
          <a:schemeClr val="tx1"/>
        </a:solidFill>
        <a:latin typeface="Arial" charset="0"/>
        <a:ea typeface="ヒラギノ角ゴ Pro W3" pitchFamily="1" charset="-128"/>
        <a:cs typeface="+mn-cs"/>
      </a:defRPr>
    </a:lvl2pPr>
    <a:lvl3pPr marL="914400" algn="l" rtl="0" fontAlgn="base">
      <a:spcBef>
        <a:spcPct val="30000"/>
      </a:spcBef>
      <a:spcAft>
        <a:spcPct val="0"/>
      </a:spcAft>
      <a:defRPr sz="1200" kern="1200">
        <a:solidFill>
          <a:schemeClr val="tx1"/>
        </a:solidFill>
        <a:latin typeface="Arial" charset="0"/>
        <a:ea typeface="ヒラギノ角ゴ Pro W3" pitchFamily="1" charset="-128"/>
        <a:cs typeface="+mn-cs"/>
      </a:defRPr>
    </a:lvl3pPr>
    <a:lvl4pPr marL="1371600" algn="l" rtl="0" fontAlgn="base">
      <a:spcBef>
        <a:spcPct val="30000"/>
      </a:spcBef>
      <a:spcAft>
        <a:spcPct val="0"/>
      </a:spcAft>
      <a:defRPr sz="1200" kern="1200">
        <a:solidFill>
          <a:schemeClr val="tx1"/>
        </a:solidFill>
        <a:latin typeface="Arial" charset="0"/>
        <a:ea typeface="ヒラギノ角ゴ Pro W3" pitchFamily="1" charset="-128"/>
        <a:cs typeface="+mn-cs"/>
      </a:defRPr>
    </a:lvl4pPr>
    <a:lvl5pPr marL="1828800" algn="l" rtl="0" fontAlgn="base">
      <a:spcBef>
        <a:spcPct val="30000"/>
      </a:spcBef>
      <a:spcAft>
        <a:spcPct val="0"/>
      </a:spcAft>
      <a:defRPr sz="1200" kern="1200">
        <a:solidFill>
          <a:schemeClr val="tx1"/>
        </a:solidFill>
        <a:latin typeface="Arial" charset="0"/>
        <a:ea typeface="ヒラギノ角ゴ Pro W3"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87575" y="13533438"/>
            <a:ext cx="24788813" cy="9339262"/>
          </a:xfrm>
          <a:prstGeom prst="rect">
            <a:avLst/>
          </a:prstGeom>
        </p:spPr>
        <p:txBody>
          <a:bodyPr/>
          <a:lstStyle/>
          <a:p>
            <a:r>
              <a:rPr lang="en-US" smtClean="0"/>
              <a:t>Click to edit Master title style</a:t>
            </a:r>
            <a:endParaRPr lang="nl-BE"/>
          </a:p>
        </p:txBody>
      </p:sp>
      <p:sp>
        <p:nvSpPr>
          <p:cNvPr id="3" name="Subtitle 2"/>
          <p:cNvSpPr>
            <a:spLocks noGrp="1"/>
          </p:cNvSpPr>
          <p:nvPr>
            <p:ph type="subTitle" idx="1"/>
          </p:nvPr>
        </p:nvSpPr>
        <p:spPr>
          <a:xfrm>
            <a:off x="4375150" y="24687213"/>
            <a:ext cx="20413663" cy="11133137"/>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nl-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87575" y="6459538"/>
            <a:ext cx="24788813" cy="3559175"/>
          </a:xfrm>
          <a:prstGeom prst="rect">
            <a:avLst/>
          </a:prstGeom>
        </p:spPr>
        <p:txBody>
          <a:bodyPr/>
          <a:lstStyle/>
          <a:p>
            <a:r>
              <a:rPr lang="en-US" smtClean="0"/>
              <a:t>Click to edit Master title style</a:t>
            </a:r>
            <a:endParaRPr lang="nl-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Afbeelding 22" descr="VITO-basisposter.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29163757" cy="43565763"/>
          </a:xfrm>
          <a:prstGeom prst="rect">
            <a:avLst/>
          </a:prstGeom>
        </p:spPr>
      </p:pic>
      <p:grpSp>
        <p:nvGrpSpPr>
          <p:cNvPr id="1033" name="Group 9"/>
          <p:cNvGrpSpPr>
            <a:grpSpLocks/>
          </p:cNvGrpSpPr>
          <p:nvPr/>
        </p:nvGrpSpPr>
        <p:grpSpPr bwMode="auto">
          <a:xfrm>
            <a:off x="180975" y="180975"/>
            <a:ext cx="28802013" cy="43194288"/>
            <a:chOff x="114" y="114"/>
            <a:chExt cx="18143" cy="27209"/>
          </a:xfrm>
        </p:grpSpPr>
        <p:grpSp>
          <p:nvGrpSpPr>
            <p:cNvPr id="1034" name="Group 10"/>
            <p:cNvGrpSpPr>
              <a:grpSpLocks/>
            </p:cNvGrpSpPr>
            <p:nvPr userDrawn="1"/>
          </p:nvGrpSpPr>
          <p:grpSpPr bwMode="auto">
            <a:xfrm>
              <a:off x="114" y="114"/>
              <a:ext cx="317" cy="317"/>
              <a:chOff x="114" y="114"/>
              <a:chExt cx="317" cy="317"/>
            </a:xfrm>
          </p:grpSpPr>
          <p:sp>
            <p:nvSpPr>
              <p:cNvPr id="1035" name="Line 11"/>
              <p:cNvSpPr>
                <a:spLocks noChangeShapeType="1"/>
              </p:cNvSpPr>
              <p:nvPr/>
            </p:nvSpPr>
            <p:spPr bwMode="auto">
              <a:xfrm>
                <a:off x="114" y="250"/>
                <a:ext cx="0" cy="181"/>
              </a:xfrm>
              <a:prstGeom prst="line">
                <a:avLst/>
              </a:prstGeom>
              <a:noFill/>
              <a:ln w="9525">
                <a:solidFill>
                  <a:srgbClr val="B2B2B2"/>
                </a:solidFill>
                <a:round/>
                <a:headEnd/>
                <a:tailEnd/>
              </a:ln>
              <a:effectLst/>
            </p:spPr>
            <p:txBody>
              <a:bodyPr/>
              <a:lstStyle/>
              <a:p>
                <a:endParaRPr lang="nl-BE"/>
              </a:p>
            </p:txBody>
          </p:sp>
          <p:sp>
            <p:nvSpPr>
              <p:cNvPr id="1036" name="Line 12"/>
              <p:cNvSpPr>
                <a:spLocks noChangeShapeType="1"/>
              </p:cNvSpPr>
              <p:nvPr/>
            </p:nvSpPr>
            <p:spPr bwMode="auto">
              <a:xfrm>
                <a:off x="204" y="114"/>
                <a:ext cx="227" cy="0"/>
              </a:xfrm>
              <a:prstGeom prst="line">
                <a:avLst/>
              </a:prstGeom>
              <a:noFill/>
              <a:ln w="9525">
                <a:solidFill>
                  <a:srgbClr val="B2B2B2"/>
                </a:solidFill>
                <a:round/>
                <a:headEnd/>
                <a:tailEnd/>
              </a:ln>
              <a:effectLst/>
            </p:spPr>
            <p:txBody>
              <a:bodyPr/>
              <a:lstStyle/>
              <a:p>
                <a:endParaRPr lang="nl-BE"/>
              </a:p>
            </p:txBody>
          </p:sp>
        </p:grpSp>
        <p:grpSp>
          <p:nvGrpSpPr>
            <p:cNvPr id="1037" name="Group 13"/>
            <p:cNvGrpSpPr>
              <a:grpSpLocks/>
            </p:cNvGrpSpPr>
            <p:nvPr userDrawn="1"/>
          </p:nvGrpSpPr>
          <p:grpSpPr bwMode="auto">
            <a:xfrm>
              <a:off x="114" y="114"/>
              <a:ext cx="18143" cy="27209"/>
              <a:chOff x="114" y="114"/>
              <a:chExt cx="18143" cy="27209"/>
            </a:xfrm>
          </p:grpSpPr>
          <p:grpSp>
            <p:nvGrpSpPr>
              <p:cNvPr id="1038" name="Group 14"/>
              <p:cNvGrpSpPr>
                <a:grpSpLocks/>
              </p:cNvGrpSpPr>
              <p:nvPr userDrawn="1"/>
            </p:nvGrpSpPr>
            <p:grpSpPr bwMode="auto">
              <a:xfrm>
                <a:off x="17849" y="114"/>
                <a:ext cx="408" cy="317"/>
                <a:chOff x="17849" y="114"/>
                <a:chExt cx="408" cy="317"/>
              </a:xfrm>
            </p:grpSpPr>
            <p:sp>
              <p:nvSpPr>
                <p:cNvPr id="1039" name="Line 15"/>
                <p:cNvSpPr>
                  <a:spLocks noChangeShapeType="1"/>
                </p:cNvSpPr>
                <p:nvPr/>
              </p:nvSpPr>
              <p:spPr bwMode="auto">
                <a:xfrm>
                  <a:off x="18257" y="250"/>
                  <a:ext cx="0" cy="181"/>
                </a:xfrm>
                <a:prstGeom prst="line">
                  <a:avLst/>
                </a:prstGeom>
                <a:noFill/>
                <a:ln w="9525">
                  <a:solidFill>
                    <a:srgbClr val="B2B2B2"/>
                  </a:solidFill>
                  <a:round/>
                  <a:headEnd/>
                  <a:tailEnd/>
                </a:ln>
                <a:effectLst/>
              </p:spPr>
              <p:txBody>
                <a:bodyPr/>
                <a:lstStyle/>
                <a:p>
                  <a:endParaRPr lang="nl-BE"/>
                </a:p>
              </p:txBody>
            </p:sp>
            <p:sp>
              <p:nvSpPr>
                <p:cNvPr id="1040" name="Line 16"/>
                <p:cNvSpPr>
                  <a:spLocks noChangeShapeType="1"/>
                </p:cNvSpPr>
                <p:nvPr/>
              </p:nvSpPr>
              <p:spPr bwMode="auto">
                <a:xfrm>
                  <a:off x="17849" y="114"/>
                  <a:ext cx="227" cy="0"/>
                </a:xfrm>
                <a:prstGeom prst="line">
                  <a:avLst/>
                </a:prstGeom>
                <a:noFill/>
                <a:ln w="9525">
                  <a:solidFill>
                    <a:srgbClr val="B2B2B2"/>
                  </a:solidFill>
                  <a:round/>
                  <a:headEnd/>
                  <a:tailEnd/>
                </a:ln>
                <a:effectLst/>
              </p:spPr>
              <p:txBody>
                <a:bodyPr/>
                <a:lstStyle/>
                <a:p>
                  <a:endParaRPr lang="nl-BE"/>
                </a:p>
              </p:txBody>
            </p:sp>
          </p:grpSp>
          <p:grpSp>
            <p:nvGrpSpPr>
              <p:cNvPr id="1041" name="Group 17"/>
              <p:cNvGrpSpPr>
                <a:grpSpLocks/>
              </p:cNvGrpSpPr>
              <p:nvPr userDrawn="1"/>
            </p:nvGrpSpPr>
            <p:grpSpPr bwMode="auto">
              <a:xfrm>
                <a:off x="114" y="26966"/>
                <a:ext cx="18143" cy="357"/>
                <a:chOff x="114" y="26966"/>
                <a:chExt cx="18143" cy="357"/>
              </a:xfrm>
            </p:grpSpPr>
            <p:grpSp>
              <p:nvGrpSpPr>
                <p:cNvPr id="1042" name="Group 18"/>
                <p:cNvGrpSpPr>
                  <a:grpSpLocks/>
                </p:cNvGrpSpPr>
                <p:nvPr userDrawn="1"/>
              </p:nvGrpSpPr>
              <p:grpSpPr bwMode="auto">
                <a:xfrm>
                  <a:off x="114" y="26966"/>
                  <a:ext cx="345" cy="357"/>
                  <a:chOff x="114" y="26966"/>
                  <a:chExt cx="345" cy="357"/>
                </a:xfrm>
              </p:grpSpPr>
              <p:sp>
                <p:nvSpPr>
                  <p:cNvPr id="1043" name="Line 19"/>
                  <p:cNvSpPr>
                    <a:spLocks noChangeShapeType="1"/>
                  </p:cNvSpPr>
                  <p:nvPr/>
                </p:nvSpPr>
                <p:spPr bwMode="auto">
                  <a:xfrm>
                    <a:off x="232" y="27323"/>
                    <a:ext cx="227" cy="0"/>
                  </a:xfrm>
                  <a:prstGeom prst="line">
                    <a:avLst/>
                  </a:prstGeom>
                  <a:noFill/>
                  <a:ln w="9525">
                    <a:solidFill>
                      <a:srgbClr val="B2B2B2"/>
                    </a:solidFill>
                    <a:round/>
                    <a:headEnd/>
                    <a:tailEnd/>
                  </a:ln>
                  <a:effectLst/>
                </p:spPr>
                <p:txBody>
                  <a:bodyPr/>
                  <a:lstStyle/>
                  <a:p>
                    <a:endParaRPr lang="nl-BE"/>
                  </a:p>
                </p:txBody>
              </p:sp>
              <p:sp>
                <p:nvSpPr>
                  <p:cNvPr id="1044" name="Line 20"/>
                  <p:cNvSpPr>
                    <a:spLocks noChangeShapeType="1"/>
                  </p:cNvSpPr>
                  <p:nvPr/>
                </p:nvSpPr>
                <p:spPr bwMode="auto">
                  <a:xfrm>
                    <a:off x="114" y="26966"/>
                    <a:ext cx="0" cy="181"/>
                  </a:xfrm>
                  <a:prstGeom prst="line">
                    <a:avLst/>
                  </a:prstGeom>
                  <a:noFill/>
                  <a:ln w="9525">
                    <a:solidFill>
                      <a:srgbClr val="B2B2B2"/>
                    </a:solidFill>
                    <a:round/>
                    <a:headEnd/>
                    <a:tailEnd/>
                  </a:ln>
                  <a:effectLst/>
                </p:spPr>
                <p:txBody>
                  <a:bodyPr/>
                  <a:lstStyle/>
                  <a:p>
                    <a:endParaRPr lang="nl-BE"/>
                  </a:p>
                </p:txBody>
              </p:sp>
            </p:grpSp>
            <p:grpSp>
              <p:nvGrpSpPr>
                <p:cNvPr id="1045" name="Group 21"/>
                <p:cNvGrpSpPr>
                  <a:grpSpLocks/>
                </p:cNvGrpSpPr>
                <p:nvPr userDrawn="1"/>
              </p:nvGrpSpPr>
              <p:grpSpPr bwMode="auto">
                <a:xfrm>
                  <a:off x="17877" y="26966"/>
                  <a:ext cx="380" cy="357"/>
                  <a:chOff x="17877" y="26966"/>
                  <a:chExt cx="380" cy="357"/>
                </a:xfrm>
              </p:grpSpPr>
              <p:sp>
                <p:nvSpPr>
                  <p:cNvPr id="1046" name="Line 22"/>
                  <p:cNvSpPr>
                    <a:spLocks noChangeShapeType="1"/>
                  </p:cNvSpPr>
                  <p:nvPr/>
                </p:nvSpPr>
                <p:spPr bwMode="auto">
                  <a:xfrm>
                    <a:off x="17877" y="27323"/>
                    <a:ext cx="227" cy="0"/>
                  </a:xfrm>
                  <a:prstGeom prst="line">
                    <a:avLst/>
                  </a:prstGeom>
                  <a:noFill/>
                  <a:ln w="9525">
                    <a:solidFill>
                      <a:srgbClr val="B2B2B2"/>
                    </a:solidFill>
                    <a:round/>
                    <a:headEnd/>
                    <a:tailEnd/>
                  </a:ln>
                  <a:effectLst/>
                </p:spPr>
                <p:txBody>
                  <a:bodyPr/>
                  <a:lstStyle/>
                  <a:p>
                    <a:endParaRPr lang="nl-BE"/>
                  </a:p>
                </p:txBody>
              </p:sp>
              <p:sp>
                <p:nvSpPr>
                  <p:cNvPr id="1047" name="Line 23"/>
                  <p:cNvSpPr>
                    <a:spLocks noChangeShapeType="1"/>
                  </p:cNvSpPr>
                  <p:nvPr/>
                </p:nvSpPr>
                <p:spPr bwMode="auto">
                  <a:xfrm>
                    <a:off x="18257" y="26966"/>
                    <a:ext cx="0" cy="181"/>
                  </a:xfrm>
                  <a:prstGeom prst="line">
                    <a:avLst/>
                  </a:prstGeom>
                  <a:noFill/>
                  <a:ln w="9525">
                    <a:solidFill>
                      <a:srgbClr val="B2B2B2"/>
                    </a:solidFill>
                    <a:round/>
                    <a:headEnd/>
                    <a:tailEnd/>
                  </a:ln>
                  <a:effectLst/>
                </p:spPr>
                <p:txBody>
                  <a:bodyPr/>
                  <a:lstStyle/>
                  <a:p>
                    <a:endParaRPr lang="nl-BE"/>
                  </a:p>
                </p:txBody>
              </p:sp>
            </p:grpSp>
          </p:grpSp>
        </p:grpSp>
      </p:grpSp>
    </p:spTree>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Lst>
  <p:timing>
    <p:tnLst>
      <p:par>
        <p:cTn id="1" dur="indefinite" restart="never" nodeType="tmRoot"/>
      </p:par>
    </p:tnLst>
  </p:timing>
  <p:txStyles>
    <p:titleStyle>
      <a:lvl1pPr algn="l" defTabSz="4156075" rtl="0" eaLnBrk="1" fontAlgn="base" hangingPunct="1">
        <a:spcBef>
          <a:spcPct val="0"/>
        </a:spcBef>
        <a:spcAft>
          <a:spcPct val="0"/>
        </a:spcAft>
        <a:defRPr sz="12000" b="1">
          <a:solidFill>
            <a:srgbClr val="34A3DC"/>
          </a:solidFill>
          <a:latin typeface="+mj-lt"/>
          <a:ea typeface="+mj-ea"/>
          <a:cs typeface="+mj-cs"/>
        </a:defRPr>
      </a:lvl1pPr>
      <a:lvl2pPr algn="l" defTabSz="4156075" rtl="0" eaLnBrk="1" fontAlgn="base" hangingPunct="1">
        <a:spcBef>
          <a:spcPct val="0"/>
        </a:spcBef>
        <a:spcAft>
          <a:spcPct val="0"/>
        </a:spcAft>
        <a:defRPr sz="9700">
          <a:solidFill>
            <a:srgbClr val="34A3DC"/>
          </a:solidFill>
          <a:latin typeface="Arial" charset="0"/>
          <a:ea typeface="ヒラギノ角ゴ Pro W3" pitchFamily="1" charset="-128"/>
        </a:defRPr>
      </a:lvl2pPr>
      <a:lvl3pPr algn="l" defTabSz="4156075" rtl="0" eaLnBrk="1" fontAlgn="base" hangingPunct="1">
        <a:spcBef>
          <a:spcPct val="0"/>
        </a:spcBef>
        <a:spcAft>
          <a:spcPct val="0"/>
        </a:spcAft>
        <a:defRPr sz="9700">
          <a:solidFill>
            <a:srgbClr val="34A3DC"/>
          </a:solidFill>
          <a:latin typeface="Arial" charset="0"/>
          <a:ea typeface="ヒラギノ角ゴ Pro W3" pitchFamily="1" charset="-128"/>
        </a:defRPr>
      </a:lvl3pPr>
      <a:lvl4pPr algn="l" defTabSz="4156075" rtl="0" eaLnBrk="1" fontAlgn="base" hangingPunct="1">
        <a:spcBef>
          <a:spcPct val="0"/>
        </a:spcBef>
        <a:spcAft>
          <a:spcPct val="0"/>
        </a:spcAft>
        <a:defRPr sz="9700">
          <a:solidFill>
            <a:srgbClr val="34A3DC"/>
          </a:solidFill>
          <a:latin typeface="Arial" charset="0"/>
          <a:ea typeface="ヒラギノ角ゴ Pro W3" pitchFamily="1" charset="-128"/>
        </a:defRPr>
      </a:lvl4pPr>
      <a:lvl5pPr algn="l" defTabSz="4156075" rtl="0" eaLnBrk="1" fontAlgn="base" hangingPunct="1">
        <a:spcBef>
          <a:spcPct val="0"/>
        </a:spcBef>
        <a:spcAft>
          <a:spcPct val="0"/>
        </a:spcAft>
        <a:defRPr sz="9700">
          <a:solidFill>
            <a:srgbClr val="34A3DC"/>
          </a:solidFill>
          <a:latin typeface="Arial" charset="0"/>
          <a:ea typeface="ヒラギノ角ゴ Pro W3" pitchFamily="1" charset="-128"/>
        </a:defRPr>
      </a:lvl5pPr>
      <a:lvl6pPr marL="457200" algn="l" defTabSz="4156075" rtl="0" eaLnBrk="1" fontAlgn="base" hangingPunct="1">
        <a:spcBef>
          <a:spcPct val="0"/>
        </a:spcBef>
        <a:spcAft>
          <a:spcPct val="0"/>
        </a:spcAft>
        <a:defRPr sz="9700">
          <a:solidFill>
            <a:srgbClr val="34A3DC"/>
          </a:solidFill>
          <a:latin typeface="Arial" charset="0"/>
          <a:ea typeface="ヒラギノ角ゴ Pro W3" pitchFamily="1" charset="-128"/>
        </a:defRPr>
      </a:lvl6pPr>
      <a:lvl7pPr marL="914400" algn="l" defTabSz="4156075" rtl="0" eaLnBrk="1" fontAlgn="base" hangingPunct="1">
        <a:spcBef>
          <a:spcPct val="0"/>
        </a:spcBef>
        <a:spcAft>
          <a:spcPct val="0"/>
        </a:spcAft>
        <a:defRPr sz="9700">
          <a:solidFill>
            <a:srgbClr val="34A3DC"/>
          </a:solidFill>
          <a:latin typeface="Arial" charset="0"/>
          <a:ea typeface="ヒラギノ角ゴ Pro W3" pitchFamily="1" charset="-128"/>
        </a:defRPr>
      </a:lvl7pPr>
      <a:lvl8pPr marL="1371600" algn="l" defTabSz="4156075" rtl="0" eaLnBrk="1" fontAlgn="base" hangingPunct="1">
        <a:spcBef>
          <a:spcPct val="0"/>
        </a:spcBef>
        <a:spcAft>
          <a:spcPct val="0"/>
        </a:spcAft>
        <a:defRPr sz="9700">
          <a:solidFill>
            <a:srgbClr val="34A3DC"/>
          </a:solidFill>
          <a:latin typeface="Arial" charset="0"/>
          <a:ea typeface="ヒラギノ角ゴ Pro W3" pitchFamily="1" charset="-128"/>
        </a:defRPr>
      </a:lvl8pPr>
      <a:lvl9pPr marL="1828800" algn="l" defTabSz="4156075" rtl="0" eaLnBrk="1" fontAlgn="base" hangingPunct="1">
        <a:spcBef>
          <a:spcPct val="0"/>
        </a:spcBef>
        <a:spcAft>
          <a:spcPct val="0"/>
        </a:spcAft>
        <a:defRPr sz="9700">
          <a:solidFill>
            <a:srgbClr val="34A3DC"/>
          </a:solidFill>
          <a:latin typeface="Arial" charset="0"/>
          <a:ea typeface="ヒラギノ角ゴ Pro W3" pitchFamily="1" charset="-128"/>
        </a:defRPr>
      </a:lvl9pPr>
    </p:titleStyle>
    <p:bodyStyle>
      <a:lvl1pPr marL="1558925" indent="-1558925" algn="l" defTabSz="4156075" rtl="0" eaLnBrk="1" fontAlgn="base" hangingPunct="1">
        <a:spcBef>
          <a:spcPct val="20000"/>
        </a:spcBef>
        <a:spcAft>
          <a:spcPct val="0"/>
        </a:spcAft>
        <a:buClr>
          <a:srgbClr val="34A3DC"/>
        </a:buClr>
        <a:buFont typeface="Arial" charset="0"/>
        <a:buChar char="»"/>
        <a:defRPr sz="6600">
          <a:solidFill>
            <a:schemeClr val="tx1"/>
          </a:solidFill>
          <a:latin typeface="+mn-lt"/>
          <a:ea typeface="+mn-ea"/>
          <a:cs typeface="+mn-cs"/>
        </a:defRPr>
      </a:lvl1pPr>
      <a:lvl2pPr marL="3376613" indent="-1298575" algn="l" defTabSz="4156075" rtl="0" eaLnBrk="1" fontAlgn="base" hangingPunct="1">
        <a:spcBef>
          <a:spcPct val="20000"/>
        </a:spcBef>
        <a:spcAft>
          <a:spcPct val="0"/>
        </a:spcAft>
        <a:buClr>
          <a:srgbClr val="34A3DC"/>
        </a:buClr>
        <a:buFont typeface="Arial" charset="0"/>
        <a:buChar char="»"/>
        <a:defRPr sz="6600">
          <a:solidFill>
            <a:schemeClr val="tx1"/>
          </a:solidFill>
          <a:latin typeface="+mn-lt"/>
          <a:ea typeface="+mn-ea"/>
        </a:defRPr>
      </a:lvl2pPr>
      <a:lvl3pPr marL="5195888" indent="-1039813" algn="l" defTabSz="4156075" rtl="0" eaLnBrk="1" fontAlgn="base" hangingPunct="1">
        <a:spcBef>
          <a:spcPct val="20000"/>
        </a:spcBef>
        <a:spcAft>
          <a:spcPct val="0"/>
        </a:spcAft>
        <a:buClr>
          <a:srgbClr val="34A3DC"/>
        </a:buClr>
        <a:buFont typeface="Arial" charset="0"/>
        <a:buChar char="»"/>
        <a:defRPr sz="6600">
          <a:solidFill>
            <a:schemeClr val="tx1"/>
          </a:solidFill>
          <a:latin typeface="+mn-lt"/>
          <a:ea typeface="+mn-ea"/>
        </a:defRPr>
      </a:lvl3pPr>
      <a:lvl4pPr marL="7272338" indent="-1039813" algn="l" defTabSz="4156075" rtl="0" eaLnBrk="1" fontAlgn="base" hangingPunct="1">
        <a:spcBef>
          <a:spcPct val="20000"/>
        </a:spcBef>
        <a:spcAft>
          <a:spcPct val="0"/>
        </a:spcAft>
        <a:buClr>
          <a:srgbClr val="34A3DC"/>
        </a:buClr>
        <a:buFont typeface="Arial" charset="0"/>
        <a:buChar char="»"/>
        <a:defRPr sz="6600">
          <a:solidFill>
            <a:schemeClr val="tx1"/>
          </a:solidFill>
          <a:latin typeface="+mn-lt"/>
          <a:ea typeface="+mn-ea"/>
        </a:defRPr>
      </a:lvl4pPr>
      <a:lvl5pPr marL="9350375" indent="-1039813" algn="l" defTabSz="4156075" rtl="0" eaLnBrk="1" fontAlgn="base" hangingPunct="1">
        <a:spcBef>
          <a:spcPct val="20000"/>
        </a:spcBef>
        <a:spcAft>
          <a:spcPct val="0"/>
        </a:spcAft>
        <a:buClr>
          <a:srgbClr val="34A3DC"/>
        </a:buClr>
        <a:buFont typeface="Arial" charset="0"/>
        <a:buChar char="»"/>
        <a:defRPr sz="6600">
          <a:solidFill>
            <a:schemeClr val="tx1"/>
          </a:solidFill>
          <a:latin typeface="+mn-lt"/>
          <a:ea typeface="+mn-ea"/>
        </a:defRPr>
      </a:lvl5pPr>
      <a:lvl6pPr marL="9807575" indent="-1039813" algn="l" defTabSz="4156075" rtl="0" eaLnBrk="1" fontAlgn="base" hangingPunct="1">
        <a:spcBef>
          <a:spcPct val="20000"/>
        </a:spcBef>
        <a:spcAft>
          <a:spcPct val="0"/>
        </a:spcAft>
        <a:buClr>
          <a:srgbClr val="34A3DC"/>
        </a:buClr>
        <a:buFont typeface="Arial" charset="0"/>
        <a:buChar char="»"/>
        <a:defRPr sz="6100">
          <a:solidFill>
            <a:schemeClr val="tx1"/>
          </a:solidFill>
          <a:latin typeface="+mn-lt"/>
          <a:ea typeface="+mn-ea"/>
        </a:defRPr>
      </a:lvl6pPr>
      <a:lvl7pPr marL="10264775" indent="-1039813" algn="l" defTabSz="4156075" rtl="0" eaLnBrk="1" fontAlgn="base" hangingPunct="1">
        <a:spcBef>
          <a:spcPct val="20000"/>
        </a:spcBef>
        <a:spcAft>
          <a:spcPct val="0"/>
        </a:spcAft>
        <a:buClr>
          <a:srgbClr val="34A3DC"/>
        </a:buClr>
        <a:buFont typeface="Arial" charset="0"/>
        <a:buChar char="»"/>
        <a:defRPr sz="6100">
          <a:solidFill>
            <a:schemeClr val="tx1"/>
          </a:solidFill>
          <a:latin typeface="+mn-lt"/>
          <a:ea typeface="+mn-ea"/>
        </a:defRPr>
      </a:lvl7pPr>
      <a:lvl8pPr marL="10721975" indent="-1039813" algn="l" defTabSz="4156075" rtl="0" eaLnBrk="1" fontAlgn="base" hangingPunct="1">
        <a:spcBef>
          <a:spcPct val="20000"/>
        </a:spcBef>
        <a:spcAft>
          <a:spcPct val="0"/>
        </a:spcAft>
        <a:buClr>
          <a:srgbClr val="34A3DC"/>
        </a:buClr>
        <a:buFont typeface="Arial" charset="0"/>
        <a:buChar char="»"/>
        <a:defRPr sz="6100">
          <a:solidFill>
            <a:schemeClr val="tx1"/>
          </a:solidFill>
          <a:latin typeface="+mn-lt"/>
          <a:ea typeface="+mn-ea"/>
        </a:defRPr>
      </a:lvl8pPr>
      <a:lvl9pPr marL="11179175" indent="-1039813" algn="l" defTabSz="4156075" rtl="0" eaLnBrk="1" fontAlgn="base" hangingPunct="1">
        <a:spcBef>
          <a:spcPct val="20000"/>
        </a:spcBef>
        <a:spcAft>
          <a:spcPct val="0"/>
        </a:spcAft>
        <a:buClr>
          <a:srgbClr val="34A3DC"/>
        </a:buClr>
        <a:buFont typeface="Arial" charset="0"/>
        <a:buChar char="»"/>
        <a:defRPr sz="6100">
          <a:solidFill>
            <a:schemeClr val="tx1"/>
          </a:solidFill>
          <a:latin typeface="+mn-lt"/>
          <a:ea typeface="+mn-ea"/>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1663700" y="7962900"/>
            <a:ext cx="25733375" cy="1719263"/>
          </a:xfrm>
          <a:prstGeom prst="rect">
            <a:avLst/>
          </a:prstGeom>
        </p:spPr>
        <p:txBody>
          <a:bodyPr/>
          <a:lstStyle>
            <a:lvl1pPr algn="l" defTabSz="4156075" rtl="0" eaLnBrk="1" fontAlgn="base" hangingPunct="1">
              <a:spcBef>
                <a:spcPct val="0"/>
              </a:spcBef>
              <a:spcAft>
                <a:spcPct val="0"/>
              </a:spcAft>
              <a:defRPr sz="12000" b="1">
                <a:solidFill>
                  <a:srgbClr val="34A3DC"/>
                </a:solidFill>
                <a:latin typeface="+mj-lt"/>
                <a:ea typeface="+mj-ea"/>
                <a:cs typeface="+mj-cs"/>
              </a:defRPr>
            </a:lvl1pPr>
            <a:lvl2pPr algn="l" defTabSz="4156075" rtl="0" eaLnBrk="1" fontAlgn="base" hangingPunct="1">
              <a:spcBef>
                <a:spcPct val="0"/>
              </a:spcBef>
              <a:spcAft>
                <a:spcPct val="0"/>
              </a:spcAft>
              <a:defRPr sz="9700">
                <a:solidFill>
                  <a:srgbClr val="34A3DC"/>
                </a:solidFill>
                <a:latin typeface="Arial" charset="0"/>
                <a:ea typeface="ヒラギノ角ゴ Pro W3" pitchFamily="1" charset="-128"/>
              </a:defRPr>
            </a:lvl2pPr>
            <a:lvl3pPr algn="l" defTabSz="4156075" rtl="0" eaLnBrk="1" fontAlgn="base" hangingPunct="1">
              <a:spcBef>
                <a:spcPct val="0"/>
              </a:spcBef>
              <a:spcAft>
                <a:spcPct val="0"/>
              </a:spcAft>
              <a:defRPr sz="9700">
                <a:solidFill>
                  <a:srgbClr val="34A3DC"/>
                </a:solidFill>
                <a:latin typeface="Arial" charset="0"/>
                <a:ea typeface="ヒラギノ角ゴ Pro W3" pitchFamily="1" charset="-128"/>
              </a:defRPr>
            </a:lvl3pPr>
            <a:lvl4pPr algn="l" defTabSz="4156075" rtl="0" eaLnBrk="1" fontAlgn="base" hangingPunct="1">
              <a:spcBef>
                <a:spcPct val="0"/>
              </a:spcBef>
              <a:spcAft>
                <a:spcPct val="0"/>
              </a:spcAft>
              <a:defRPr sz="9700">
                <a:solidFill>
                  <a:srgbClr val="34A3DC"/>
                </a:solidFill>
                <a:latin typeface="Arial" charset="0"/>
                <a:ea typeface="ヒラギノ角ゴ Pro W3" pitchFamily="1" charset="-128"/>
              </a:defRPr>
            </a:lvl4pPr>
            <a:lvl5pPr algn="l" defTabSz="4156075" rtl="0" eaLnBrk="1" fontAlgn="base" hangingPunct="1">
              <a:spcBef>
                <a:spcPct val="0"/>
              </a:spcBef>
              <a:spcAft>
                <a:spcPct val="0"/>
              </a:spcAft>
              <a:defRPr sz="9700">
                <a:solidFill>
                  <a:srgbClr val="34A3DC"/>
                </a:solidFill>
                <a:latin typeface="Arial" charset="0"/>
                <a:ea typeface="ヒラギノ角ゴ Pro W3" pitchFamily="1" charset="-128"/>
              </a:defRPr>
            </a:lvl5pPr>
            <a:lvl6pPr marL="457200" algn="l" defTabSz="4156075" rtl="0" eaLnBrk="1" fontAlgn="base" hangingPunct="1">
              <a:spcBef>
                <a:spcPct val="0"/>
              </a:spcBef>
              <a:spcAft>
                <a:spcPct val="0"/>
              </a:spcAft>
              <a:defRPr sz="9700">
                <a:solidFill>
                  <a:srgbClr val="34A3DC"/>
                </a:solidFill>
                <a:latin typeface="Arial" charset="0"/>
                <a:ea typeface="ヒラギノ角ゴ Pro W3" pitchFamily="1" charset="-128"/>
              </a:defRPr>
            </a:lvl6pPr>
            <a:lvl7pPr marL="914400" algn="l" defTabSz="4156075" rtl="0" eaLnBrk="1" fontAlgn="base" hangingPunct="1">
              <a:spcBef>
                <a:spcPct val="0"/>
              </a:spcBef>
              <a:spcAft>
                <a:spcPct val="0"/>
              </a:spcAft>
              <a:defRPr sz="9700">
                <a:solidFill>
                  <a:srgbClr val="34A3DC"/>
                </a:solidFill>
                <a:latin typeface="Arial" charset="0"/>
                <a:ea typeface="ヒラギノ角ゴ Pro W3" pitchFamily="1" charset="-128"/>
              </a:defRPr>
            </a:lvl7pPr>
            <a:lvl8pPr marL="1371600" algn="l" defTabSz="4156075" rtl="0" eaLnBrk="1" fontAlgn="base" hangingPunct="1">
              <a:spcBef>
                <a:spcPct val="0"/>
              </a:spcBef>
              <a:spcAft>
                <a:spcPct val="0"/>
              </a:spcAft>
              <a:defRPr sz="9700">
                <a:solidFill>
                  <a:srgbClr val="34A3DC"/>
                </a:solidFill>
                <a:latin typeface="Arial" charset="0"/>
                <a:ea typeface="ヒラギノ角ゴ Pro W3" pitchFamily="1" charset="-128"/>
              </a:defRPr>
            </a:lvl8pPr>
            <a:lvl9pPr marL="1828800" algn="l" defTabSz="4156075" rtl="0" eaLnBrk="1" fontAlgn="base" hangingPunct="1">
              <a:spcBef>
                <a:spcPct val="0"/>
              </a:spcBef>
              <a:spcAft>
                <a:spcPct val="0"/>
              </a:spcAft>
              <a:defRPr sz="9700">
                <a:solidFill>
                  <a:srgbClr val="34A3DC"/>
                </a:solidFill>
                <a:latin typeface="Arial" charset="0"/>
                <a:ea typeface="ヒラギノ角ゴ Pro W3" pitchFamily="1" charset="-128"/>
              </a:defRPr>
            </a:lvl9pPr>
          </a:lstStyle>
          <a:p>
            <a:r>
              <a:rPr lang="en-GB" sz="7200" smtClean="0">
                <a:solidFill>
                  <a:srgbClr val="559B30"/>
                </a:solidFill>
                <a:latin typeface="Open Sans" charset="0"/>
                <a:ea typeface="MS PGothic" charset="0"/>
              </a:rPr>
              <a:t>TITLE POSTER </a:t>
            </a:r>
            <a:r>
              <a:rPr lang="en-GB" sz="7200" i="1" smtClean="0">
                <a:solidFill>
                  <a:srgbClr val="559B30"/>
                </a:solidFill>
                <a:latin typeface="Open Sans" charset="0"/>
                <a:ea typeface="MS PGothic" charset="0"/>
              </a:rPr>
              <a:t>(OPEN SANS - BOLD 72 PT)</a:t>
            </a:r>
            <a:endParaRPr lang="en-GB" sz="7200" i="1" baseline="30000">
              <a:solidFill>
                <a:srgbClr val="559B30"/>
              </a:solidFill>
              <a:latin typeface="Open Sans" charset="0"/>
              <a:ea typeface="MS PGothic" charset="0"/>
            </a:endParaRPr>
          </a:p>
        </p:txBody>
      </p:sp>
      <p:sp>
        <p:nvSpPr>
          <p:cNvPr id="4" name="Subtitel 2"/>
          <p:cNvSpPr txBox="1">
            <a:spLocks/>
          </p:cNvSpPr>
          <p:nvPr/>
        </p:nvSpPr>
        <p:spPr>
          <a:xfrm>
            <a:off x="1663700" y="9852025"/>
            <a:ext cx="13407787" cy="10131425"/>
          </a:xfrm>
          <a:prstGeom prst="rect">
            <a:avLst/>
          </a:prstGeom>
        </p:spPr>
        <p:txBody>
          <a:bodyPr/>
          <a:lstStyle>
            <a:lvl1pPr marL="1558925" indent="-1558925" algn="l" defTabSz="4156075" rtl="0" eaLnBrk="1" fontAlgn="base" hangingPunct="1">
              <a:spcBef>
                <a:spcPct val="20000"/>
              </a:spcBef>
              <a:spcAft>
                <a:spcPct val="0"/>
              </a:spcAft>
              <a:buClr>
                <a:srgbClr val="34A3DC"/>
              </a:buClr>
              <a:buFont typeface="Arial" charset="0"/>
              <a:buChar char="»"/>
              <a:defRPr sz="6600">
                <a:solidFill>
                  <a:schemeClr val="tx1"/>
                </a:solidFill>
                <a:latin typeface="+mn-lt"/>
                <a:ea typeface="+mn-ea"/>
                <a:cs typeface="+mn-cs"/>
              </a:defRPr>
            </a:lvl1pPr>
            <a:lvl2pPr marL="3376613" indent="-1298575" algn="l" defTabSz="4156075" rtl="0" eaLnBrk="1" fontAlgn="base" hangingPunct="1">
              <a:spcBef>
                <a:spcPct val="20000"/>
              </a:spcBef>
              <a:spcAft>
                <a:spcPct val="0"/>
              </a:spcAft>
              <a:buClr>
                <a:srgbClr val="34A3DC"/>
              </a:buClr>
              <a:buFont typeface="Arial" charset="0"/>
              <a:buChar char="»"/>
              <a:defRPr sz="6600">
                <a:solidFill>
                  <a:schemeClr val="tx1"/>
                </a:solidFill>
                <a:latin typeface="+mn-lt"/>
                <a:ea typeface="+mn-ea"/>
              </a:defRPr>
            </a:lvl2pPr>
            <a:lvl3pPr marL="5195888" indent="-1039813" algn="l" defTabSz="4156075" rtl="0" eaLnBrk="1" fontAlgn="base" hangingPunct="1">
              <a:spcBef>
                <a:spcPct val="20000"/>
              </a:spcBef>
              <a:spcAft>
                <a:spcPct val="0"/>
              </a:spcAft>
              <a:buClr>
                <a:srgbClr val="34A3DC"/>
              </a:buClr>
              <a:buFont typeface="Arial" charset="0"/>
              <a:buChar char="»"/>
              <a:defRPr sz="6600">
                <a:solidFill>
                  <a:schemeClr val="tx1"/>
                </a:solidFill>
                <a:latin typeface="+mn-lt"/>
                <a:ea typeface="+mn-ea"/>
              </a:defRPr>
            </a:lvl3pPr>
            <a:lvl4pPr marL="7272338" indent="-1039813" algn="l" defTabSz="4156075" rtl="0" eaLnBrk="1" fontAlgn="base" hangingPunct="1">
              <a:spcBef>
                <a:spcPct val="20000"/>
              </a:spcBef>
              <a:spcAft>
                <a:spcPct val="0"/>
              </a:spcAft>
              <a:buClr>
                <a:srgbClr val="34A3DC"/>
              </a:buClr>
              <a:buFont typeface="Arial" charset="0"/>
              <a:buChar char="»"/>
              <a:defRPr sz="6600">
                <a:solidFill>
                  <a:schemeClr val="tx1"/>
                </a:solidFill>
                <a:latin typeface="+mn-lt"/>
                <a:ea typeface="+mn-ea"/>
              </a:defRPr>
            </a:lvl4pPr>
            <a:lvl5pPr marL="9350375" indent="-1039813" algn="l" defTabSz="4156075" rtl="0" eaLnBrk="1" fontAlgn="base" hangingPunct="1">
              <a:spcBef>
                <a:spcPct val="20000"/>
              </a:spcBef>
              <a:spcAft>
                <a:spcPct val="0"/>
              </a:spcAft>
              <a:buClr>
                <a:srgbClr val="34A3DC"/>
              </a:buClr>
              <a:buFont typeface="Arial" charset="0"/>
              <a:buChar char="»"/>
              <a:defRPr sz="6600">
                <a:solidFill>
                  <a:schemeClr val="tx1"/>
                </a:solidFill>
                <a:latin typeface="+mn-lt"/>
                <a:ea typeface="+mn-ea"/>
              </a:defRPr>
            </a:lvl5pPr>
            <a:lvl6pPr marL="9807575" indent="-1039813" algn="l" defTabSz="4156075" rtl="0" eaLnBrk="1" fontAlgn="base" hangingPunct="1">
              <a:spcBef>
                <a:spcPct val="20000"/>
              </a:spcBef>
              <a:spcAft>
                <a:spcPct val="0"/>
              </a:spcAft>
              <a:buClr>
                <a:srgbClr val="34A3DC"/>
              </a:buClr>
              <a:buFont typeface="Arial" charset="0"/>
              <a:buChar char="»"/>
              <a:defRPr sz="6100">
                <a:solidFill>
                  <a:schemeClr val="tx1"/>
                </a:solidFill>
                <a:latin typeface="+mn-lt"/>
                <a:ea typeface="+mn-ea"/>
              </a:defRPr>
            </a:lvl6pPr>
            <a:lvl7pPr marL="10264775" indent="-1039813" algn="l" defTabSz="4156075" rtl="0" eaLnBrk="1" fontAlgn="base" hangingPunct="1">
              <a:spcBef>
                <a:spcPct val="20000"/>
              </a:spcBef>
              <a:spcAft>
                <a:spcPct val="0"/>
              </a:spcAft>
              <a:buClr>
                <a:srgbClr val="34A3DC"/>
              </a:buClr>
              <a:buFont typeface="Arial" charset="0"/>
              <a:buChar char="»"/>
              <a:defRPr sz="6100">
                <a:solidFill>
                  <a:schemeClr val="tx1"/>
                </a:solidFill>
                <a:latin typeface="+mn-lt"/>
                <a:ea typeface="+mn-ea"/>
              </a:defRPr>
            </a:lvl7pPr>
            <a:lvl8pPr marL="10721975" indent="-1039813" algn="l" defTabSz="4156075" rtl="0" eaLnBrk="1" fontAlgn="base" hangingPunct="1">
              <a:spcBef>
                <a:spcPct val="20000"/>
              </a:spcBef>
              <a:spcAft>
                <a:spcPct val="0"/>
              </a:spcAft>
              <a:buClr>
                <a:srgbClr val="34A3DC"/>
              </a:buClr>
              <a:buFont typeface="Arial" charset="0"/>
              <a:buChar char="»"/>
              <a:defRPr sz="6100">
                <a:solidFill>
                  <a:schemeClr val="tx1"/>
                </a:solidFill>
                <a:latin typeface="+mn-lt"/>
                <a:ea typeface="+mn-ea"/>
              </a:defRPr>
            </a:lvl8pPr>
            <a:lvl9pPr marL="11179175" indent="-1039813" algn="l" defTabSz="4156075" rtl="0" eaLnBrk="1" fontAlgn="base" hangingPunct="1">
              <a:spcBef>
                <a:spcPct val="20000"/>
              </a:spcBef>
              <a:spcAft>
                <a:spcPct val="0"/>
              </a:spcAft>
              <a:buClr>
                <a:srgbClr val="34A3DC"/>
              </a:buClr>
              <a:buFont typeface="Arial" charset="0"/>
              <a:buChar char="»"/>
              <a:defRPr sz="6100">
                <a:solidFill>
                  <a:schemeClr val="tx1"/>
                </a:solidFill>
                <a:latin typeface="+mn-lt"/>
                <a:ea typeface="+mn-ea"/>
              </a:defRPr>
            </a:lvl9pPr>
          </a:lstStyle>
          <a:p>
            <a:pPr marL="0" indent="0">
              <a:buNone/>
            </a:pPr>
            <a:r>
              <a:rPr lang="en-GB" sz="4000" dirty="0" smtClean="0">
                <a:latin typeface="Open Sans" charset="0"/>
                <a:ea typeface="MS PGothic" charset="0"/>
              </a:rPr>
              <a:t>Sit </a:t>
            </a:r>
            <a:r>
              <a:rPr lang="en-GB" sz="4000" dirty="0" err="1" smtClean="0">
                <a:latin typeface="Open Sans" charset="0"/>
                <a:ea typeface="MS PGothic" charset="0"/>
              </a:rPr>
              <a:t>ut</a:t>
            </a:r>
            <a:r>
              <a:rPr lang="en-GB" sz="4000" dirty="0" smtClean="0">
                <a:latin typeface="Open Sans" charset="0"/>
                <a:ea typeface="MS PGothic" charset="0"/>
              </a:rPr>
              <a:t> </a:t>
            </a:r>
            <a:r>
              <a:rPr lang="en-GB" sz="4000" dirty="0" err="1" smtClean="0">
                <a:latin typeface="Open Sans" charset="0"/>
                <a:ea typeface="MS PGothic" charset="0"/>
              </a:rPr>
              <a:t>volorereius</a:t>
            </a:r>
            <a:r>
              <a:rPr lang="en-GB" sz="4000" dirty="0" smtClean="0">
                <a:latin typeface="Open Sans" charset="0"/>
                <a:ea typeface="MS PGothic" charset="0"/>
              </a:rPr>
              <a:t> </a:t>
            </a:r>
            <a:r>
              <a:rPr lang="en-GB" sz="4000" dirty="0" err="1" smtClean="0">
                <a:latin typeface="Open Sans" charset="0"/>
                <a:ea typeface="MS PGothic" charset="0"/>
              </a:rPr>
              <a:t>alibus</a:t>
            </a:r>
            <a:r>
              <a:rPr lang="en-GB" sz="4000" dirty="0" smtClean="0">
                <a:latin typeface="Open Sans" charset="0"/>
                <a:ea typeface="MS PGothic" charset="0"/>
              </a:rPr>
              <a:t> </a:t>
            </a:r>
            <a:r>
              <a:rPr lang="en-GB" sz="4000" dirty="0" err="1" smtClean="0">
                <a:latin typeface="Open Sans" charset="0"/>
                <a:ea typeface="MS PGothic" charset="0"/>
              </a:rPr>
              <a:t>aut</a:t>
            </a:r>
            <a:r>
              <a:rPr lang="en-GB" sz="4000" dirty="0" smtClean="0">
                <a:latin typeface="Open Sans" charset="0"/>
                <a:ea typeface="MS PGothic" charset="0"/>
              </a:rPr>
              <a:t> </a:t>
            </a:r>
            <a:r>
              <a:rPr lang="en-GB" sz="4000" dirty="0" err="1" smtClean="0">
                <a:latin typeface="Open Sans" charset="0"/>
                <a:ea typeface="MS PGothic" charset="0"/>
              </a:rPr>
              <a:t>dolupitempe</a:t>
            </a:r>
            <a:r>
              <a:rPr lang="en-GB" sz="4000" dirty="0" smtClean="0">
                <a:latin typeface="Open Sans" charset="0"/>
                <a:ea typeface="MS PGothic" charset="0"/>
              </a:rPr>
              <a:t> </a:t>
            </a:r>
            <a:r>
              <a:rPr lang="en-GB" sz="4000" dirty="0" err="1" smtClean="0">
                <a:latin typeface="Open Sans" charset="0"/>
                <a:ea typeface="MS PGothic" charset="0"/>
              </a:rPr>
              <a:t>estiati</a:t>
            </a:r>
            <a:r>
              <a:rPr lang="en-GB" sz="4000" dirty="0" smtClean="0">
                <a:latin typeface="Open Sans" charset="0"/>
                <a:ea typeface="MS PGothic" charset="0"/>
              </a:rPr>
              <a:t> </a:t>
            </a:r>
            <a:r>
              <a:rPr lang="en-GB" sz="4000" dirty="0" err="1" smtClean="0">
                <a:latin typeface="Open Sans" charset="0"/>
                <a:ea typeface="MS PGothic" charset="0"/>
              </a:rPr>
              <a:t>busant</a:t>
            </a:r>
            <a:r>
              <a:rPr lang="en-GB" sz="4000" dirty="0" smtClean="0">
                <a:latin typeface="Open Sans" charset="0"/>
                <a:ea typeface="MS PGothic" charset="0"/>
              </a:rPr>
              <a:t>, cum </a:t>
            </a:r>
            <a:r>
              <a:rPr lang="en-GB" sz="4000" dirty="0" err="1" smtClean="0">
                <a:latin typeface="Open Sans" charset="0"/>
                <a:ea typeface="MS PGothic" charset="0"/>
              </a:rPr>
              <a:t>quatur</a:t>
            </a:r>
            <a:r>
              <a:rPr lang="en-GB" sz="4000" dirty="0" smtClean="0">
                <a:latin typeface="Open Sans" charset="0"/>
                <a:ea typeface="MS PGothic" charset="0"/>
              </a:rPr>
              <a:t>, </a:t>
            </a:r>
            <a:r>
              <a:rPr lang="en-GB" sz="4000" dirty="0" err="1" smtClean="0">
                <a:latin typeface="Open Sans" charset="0"/>
                <a:ea typeface="MS PGothic" charset="0"/>
              </a:rPr>
              <a:t>quia</a:t>
            </a:r>
            <a:r>
              <a:rPr lang="en-GB" sz="4000" dirty="0" smtClean="0">
                <a:latin typeface="Open Sans" charset="0"/>
                <a:ea typeface="MS PGothic" charset="0"/>
              </a:rPr>
              <a:t> </a:t>
            </a:r>
            <a:r>
              <a:rPr lang="en-GB" sz="4000" dirty="0" err="1" smtClean="0">
                <a:latin typeface="Open Sans" charset="0"/>
                <a:ea typeface="MS PGothic" charset="0"/>
              </a:rPr>
              <a:t>duntur</a:t>
            </a:r>
            <a:r>
              <a:rPr lang="en-GB" sz="4000" dirty="0" smtClean="0">
                <a:latin typeface="Open Sans" charset="0"/>
                <a:ea typeface="MS PGothic" charset="0"/>
              </a:rPr>
              <a:t> </a:t>
            </a:r>
            <a:r>
              <a:rPr lang="en-GB" sz="4000" dirty="0" err="1" smtClean="0">
                <a:latin typeface="Open Sans" charset="0"/>
                <a:ea typeface="MS PGothic" charset="0"/>
              </a:rPr>
              <a:t>sunt</a:t>
            </a:r>
            <a:r>
              <a:rPr lang="en-GB" sz="4000" dirty="0" smtClean="0">
                <a:latin typeface="Open Sans" charset="0"/>
                <a:ea typeface="MS PGothic" charset="0"/>
              </a:rPr>
              <a:t> lab id </a:t>
            </a:r>
            <a:r>
              <a:rPr lang="en-GB" sz="4000" dirty="0" err="1" smtClean="0">
                <a:latin typeface="Open Sans" charset="0"/>
                <a:ea typeface="MS PGothic" charset="0"/>
              </a:rPr>
              <a:t>moluptat</a:t>
            </a:r>
            <a:r>
              <a:rPr lang="en-GB" sz="4000" dirty="0" smtClean="0">
                <a:latin typeface="Open Sans" charset="0"/>
                <a:ea typeface="MS PGothic" charset="0"/>
              </a:rPr>
              <a:t> </a:t>
            </a:r>
            <a:r>
              <a:rPr lang="en-GB" sz="4000" dirty="0" err="1" smtClean="0">
                <a:latin typeface="Open Sans" charset="0"/>
                <a:ea typeface="MS PGothic" charset="0"/>
              </a:rPr>
              <a:t>endanderspel</a:t>
            </a:r>
            <a:r>
              <a:rPr lang="en-GB" sz="4000" dirty="0" smtClean="0">
                <a:latin typeface="Open Sans" charset="0"/>
                <a:ea typeface="MS PGothic" charset="0"/>
              </a:rPr>
              <a:t> mi, </a:t>
            </a:r>
            <a:r>
              <a:rPr lang="en-GB" sz="4000" dirty="0" err="1" smtClean="0">
                <a:latin typeface="Open Sans" charset="0"/>
                <a:ea typeface="MS PGothic" charset="0"/>
              </a:rPr>
              <a:t>solorestrunt</a:t>
            </a:r>
            <a:r>
              <a:rPr lang="en-GB" sz="4000" dirty="0" smtClean="0">
                <a:latin typeface="Open Sans" charset="0"/>
                <a:ea typeface="MS PGothic" charset="0"/>
              </a:rPr>
              <a:t> </a:t>
            </a:r>
            <a:r>
              <a:rPr lang="en-GB" sz="4000" dirty="0" err="1" smtClean="0">
                <a:latin typeface="Open Sans" charset="0"/>
                <a:ea typeface="MS PGothic" charset="0"/>
              </a:rPr>
              <a:t>acium</a:t>
            </a:r>
            <a:r>
              <a:rPr lang="en-GB" sz="4000" dirty="0" smtClean="0">
                <a:latin typeface="Open Sans" charset="0"/>
                <a:ea typeface="MS PGothic" charset="0"/>
              </a:rPr>
              <a:t> </a:t>
            </a:r>
            <a:r>
              <a:rPr lang="en-GB" sz="4000" dirty="0" err="1" smtClean="0">
                <a:latin typeface="Open Sans" charset="0"/>
                <a:ea typeface="MS PGothic" charset="0"/>
              </a:rPr>
              <a:t>ut</a:t>
            </a:r>
            <a:r>
              <a:rPr lang="en-GB" sz="4000" dirty="0" smtClean="0">
                <a:latin typeface="Open Sans" charset="0"/>
                <a:ea typeface="MS PGothic" charset="0"/>
              </a:rPr>
              <a:t> et </a:t>
            </a:r>
            <a:r>
              <a:rPr lang="en-GB" sz="4000" dirty="0" err="1" smtClean="0">
                <a:latin typeface="Open Sans" charset="0"/>
                <a:ea typeface="MS PGothic" charset="0"/>
              </a:rPr>
              <a:t>harumqui</a:t>
            </a:r>
            <a:r>
              <a:rPr lang="en-GB" sz="4000" dirty="0" smtClean="0">
                <a:latin typeface="Open Sans" charset="0"/>
                <a:ea typeface="MS PGothic" charset="0"/>
              </a:rPr>
              <a:t> </a:t>
            </a:r>
            <a:r>
              <a:rPr lang="en-GB" sz="4000" dirty="0" err="1" smtClean="0">
                <a:latin typeface="Open Sans" charset="0"/>
                <a:ea typeface="MS PGothic" charset="0"/>
              </a:rPr>
              <a:t>acipsa</a:t>
            </a:r>
            <a:r>
              <a:rPr lang="en-GB" sz="4000" dirty="0" smtClean="0">
                <a:latin typeface="Open Sans" charset="0"/>
                <a:ea typeface="MS PGothic" charset="0"/>
              </a:rPr>
              <a:t> cum </a:t>
            </a:r>
            <a:r>
              <a:rPr lang="en-GB" sz="4000" dirty="0" err="1" smtClean="0">
                <a:latin typeface="Open Sans" charset="0"/>
                <a:ea typeface="MS PGothic" charset="0"/>
              </a:rPr>
              <a:t>atem</a:t>
            </a:r>
            <a:r>
              <a:rPr lang="en-GB" sz="4000" dirty="0" smtClean="0">
                <a:latin typeface="Open Sans" charset="0"/>
                <a:ea typeface="MS PGothic" charset="0"/>
              </a:rPr>
              <a:t> rem re non et </a:t>
            </a:r>
            <a:r>
              <a:rPr lang="en-GB" sz="4000" dirty="0" err="1" smtClean="0">
                <a:latin typeface="Open Sans" charset="0"/>
                <a:ea typeface="MS PGothic" charset="0"/>
              </a:rPr>
              <a:t>ium</a:t>
            </a:r>
            <a:r>
              <a:rPr lang="en-GB" sz="4000" dirty="0" smtClean="0">
                <a:latin typeface="Open Sans" charset="0"/>
                <a:ea typeface="MS PGothic" charset="0"/>
              </a:rPr>
              <a:t> </a:t>
            </a:r>
            <a:r>
              <a:rPr lang="en-GB" sz="4000" dirty="0" err="1" smtClean="0">
                <a:latin typeface="Open Sans" charset="0"/>
                <a:ea typeface="MS PGothic" charset="0"/>
              </a:rPr>
              <a:t>ellici</a:t>
            </a:r>
            <a:r>
              <a:rPr lang="en-GB" sz="4000" dirty="0" smtClean="0">
                <a:latin typeface="Open Sans" charset="0"/>
                <a:ea typeface="MS PGothic" charset="0"/>
              </a:rPr>
              <a:t> </a:t>
            </a:r>
            <a:r>
              <a:rPr lang="en-GB" sz="4000" dirty="0" err="1" smtClean="0">
                <a:latin typeface="Open Sans" charset="0"/>
                <a:ea typeface="MS PGothic" charset="0"/>
              </a:rPr>
              <a:t>te</a:t>
            </a:r>
            <a:r>
              <a:rPr lang="en-GB" sz="4000" dirty="0" smtClean="0">
                <a:latin typeface="Open Sans" charset="0"/>
                <a:ea typeface="MS PGothic" charset="0"/>
              </a:rPr>
              <a:t> </a:t>
            </a:r>
            <a:r>
              <a:rPr lang="en-GB" sz="4000" dirty="0" err="1" smtClean="0">
                <a:latin typeface="Open Sans" charset="0"/>
                <a:ea typeface="MS PGothic" charset="0"/>
              </a:rPr>
              <a:t>volupti</a:t>
            </a:r>
            <a:r>
              <a:rPr lang="en-GB" sz="4000" dirty="0" smtClean="0">
                <a:latin typeface="Open Sans" charset="0"/>
                <a:ea typeface="MS PGothic" charset="0"/>
              </a:rPr>
              <a:t> </a:t>
            </a:r>
            <a:r>
              <a:rPr lang="en-GB" sz="4000" dirty="0" err="1" smtClean="0">
                <a:latin typeface="Open Sans" charset="0"/>
                <a:ea typeface="MS PGothic" charset="0"/>
              </a:rPr>
              <a:t>remquamus</a:t>
            </a:r>
            <a:r>
              <a:rPr lang="en-GB" sz="4000" dirty="0" smtClean="0">
                <a:latin typeface="Open Sans" charset="0"/>
                <a:ea typeface="MS PGothic" charset="0"/>
              </a:rPr>
              <a:t>, </a:t>
            </a:r>
            <a:r>
              <a:rPr lang="en-GB" sz="4000" dirty="0" err="1" smtClean="0">
                <a:latin typeface="Open Sans" charset="0"/>
                <a:ea typeface="MS PGothic" charset="0"/>
              </a:rPr>
              <a:t>te</a:t>
            </a:r>
            <a:r>
              <a:rPr lang="en-GB" sz="4000" dirty="0" smtClean="0">
                <a:latin typeface="Open Sans" charset="0"/>
                <a:ea typeface="MS PGothic" charset="0"/>
              </a:rPr>
              <a:t> </a:t>
            </a:r>
            <a:r>
              <a:rPr lang="en-GB" sz="4000" dirty="0" err="1" smtClean="0">
                <a:latin typeface="Open Sans" charset="0"/>
                <a:ea typeface="MS PGothic" charset="0"/>
              </a:rPr>
              <a:t>que</a:t>
            </a:r>
            <a:r>
              <a:rPr lang="en-GB" sz="4000" dirty="0" smtClean="0">
                <a:latin typeface="Open Sans" charset="0"/>
                <a:ea typeface="MS PGothic" charset="0"/>
              </a:rPr>
              <a:t> </a:t>
            </a:r>
            <a:r>
              <a:rPr lang="en-GB" sz="4000" dirty="0" err="1" smtClean="0">
                <a:latin typeface="Open Sans" charset="0"/>
                <a:ea typeface="MS PGothic" charset="0"/>
              </a:rPr>
              <a:t>eos</a:t>
            </a:r>
            <a:r>
              <a:rPr lang="en-GB" sz="4000" dirty="0" smtClean="0">
                <a:latin typeface="Open Sans" charset="0"/>
                <a:ea typeface="MS PGothic" charset="0"/>
              </a:rPr>
              <a:t> </a:t>
            </a:r>
            <a:r>
              <a:rPr lang="en-GB" sz="4000" dirty="0" err="1" smtClean="0">
                <a:latin typeface="Open Sans" charset="0"/>
                <a:ea typeface="MS PGothic" charset="0"/>
              </a:rPr>
              <a:t>eliquis</a:t>
            </a:r>
            <a:r>
              <a:rPr lang="en-GB" sz="4000" dirty="0" smtClean="0">
                <a:latin typeface="Open Sans" charset="0"/>
                <a:ea typeface="MS PGothic" charset="0"/>
              </a:rPr>
              <a:t> </a:t>
            </a:r>
            <a:r>
              <a:rPr lang="en-GB" sz="4000" dirty="0" err="1" smtClean="0">
                <a:latin typeface="Open Sans" charset="0"/>
                <a:ea typeface="MS PGothic" charset="0"/>
              </a:rPr>
              <a:t>totaerferum</a:t>
            </a:r>
            <a:r>
              <a:rPr lang="en-GB" sz="4000" dirty="0" smtClean="0">
                <a:latin typeface="Open Sans" charset="0"/>
                <a:ea typeface="MS PGothic" charset="0"/>
              </a:rPr>
              <a:t> </a:t>
            </a:r>
            <a:r>
              <a:rPr lang="en-GB" sz="4000" dirty="0" err="1" smtClean="0">
                <a:latin typeface="Open Sans" charset="0"/>
                <a:ea typeface="MS PGothic" charset="0"/>
              </a:rPr>
              <a:t>inveres</a:t>
            </a:r>
            <a:r>
              <a:rPr lang="en-GB" sz="4000" dirty="0" smtClean="0">
                <a:latin typeface="Open Sans" charset="0"/>
                <a:ea typeface="MS PGothic" charset="0"/>
              </a:rPr>
              <a:t> </a:t>
            </a:r>
            <a:r>
              <a:rPr lang="en-GB" sz="4000" dirty="0" err="1" smtClean="0">
                <a:latin typeface="Open Sans" charset="0"/>
                <a:ea typeface="MS PGothic" charset="0"/>
              </a:rPr>
              <a:t>temqui</a:t>
            </a:r>
            <a:r>
              <a:rPr lang="en-GB" sz="4000" dirty="0" smtClean="0">
                <a:latin typeface="Open Sans" charset="0"/>
                <a:ea typeface="MS PGothic" charset="0"/>
              </a:rPr>
              <a:t> </a:t>
            </a:r>
            <a:r>
              <a:rPr lang="en-GB" sz="4000" dirty="0" err="1" smtClean="0">
                <a:latin typeface="Open Sans" charset="0"/>
                <a:ea typeface="MS PGothic" charset="0"/>
              </a:rPr>
              <a:t>alitat</a:t>
            </a:r>
            <a:r>
              <a:rPr lang="en-GB" sz="4000" dirty="0" smtClean="0">
                <a:latin typeface="Open Sans" charset="0"/>
                <a:ea typeface="MS PGothic" charset="0"/>
              </a:rPr>
              <a:t> </a:t>
            </a:r>
            <a:r>
              <a:rPr lang="en-GB" sz="4000" dirty="0" err="1" smtClean="0">
                <a:latin typeface="Open Sans" charset="0"/>
                <a:ea typeface="MS PGothic" charset="0"/>
              </a:rPr>
              <a:t>eosantibusci</a:t>
            </a:r>
            <a:r>
              <a:rPr lang="en-GB" sz="4000" dirty="0" smtClean="0">
                <a:latin typeface="Open Sans" charset="0"/>
                <a:ea typeface="MS PGothic" charset="0"/>
              </a:rPr>
              <a:t> </a:t>
            </a:r>
            <a:r>
              <a:rPr lang="en-GB" sz="4000" dirty="0" err="1" smtClean="0">
                <a:latin typeface="Open Sans" charset="0"/>
                <a:ea typeface="MS PGothic" charset="0"/>
              </a:rPr>
              <a:t>sunt</a:t>
            </a:r>
            <a:r>
              <a:rPr lang="en-GB" sz="4000" dirty="0" smtClean="0">
                <a:latin typeface="Open Sans" charset="0"/>
                <a:ea typeface="MS PGothic" charset="0"/>
              </a:rPr>
              <a:t>.</a:t>
            </a:r>
          </a:p>
          <a:p>
            <a:endParaRPr lang="en-GB" sz="4000" dirty="0" smtClean="0">
              <a:latin typeface="Open Sans" charset="0"/>
              <a:ea typeface="MS PGothic" charset="0"/>
            </a:endParaRPr>
          </a:p>
          <a:p>
            <a:pPr marL="0" indent="0">
              <a:buNone/>
            </a:pPr>
            <a:r>
              <a:rPr lang="en-GB" sz="4000" dirty="0" smtClean="0">
                <a:latin typeface="Open Sans" charset="0"/>
                <a:ea typeface="MS PGothic" charset="0"/>
              </a:rPr>
              <a:t>BODY TEXT </a:t>
            </a:r>
            <a:r>
              <a:rPr lang="en-GB" sz="4000" i="1" dirty="0" smtClean="0">
                <a:solidFill>
                  <a:srgbClr val="559B30"/>
                </a:solidFill>
                <a:latin typeface="Open Sans" charset="0"/>
                <a:ea typeface="MS PGothic" charset="0"/>
              </a:rPr>
              <a:t>(OPEN SANS 40 </a:t>
            </a:r>
            <a:r>
              <a:rPr lang="en-GB" sz="4000" i="1" dirty="0" err="1" smtClean="0">
                <a:solidFill>
                  <a:srgbClr val="559B30"/>
                </a:solidFill>
                <a:latin typeface="Open Sans" charset="0"/>
                <a:ea typeface="MS PGothic" charset="0"/>
              </a:rPr>
              <a:t>pt</a:t>
            </a:r>
            <a:r>
              <a:rPr lang="en-GB" sz="4000" i="1" dirty="0" smtClean="0">
                <a:solidFill>
                  <a:srgbClr val="559B30"/>
                </a:solidFill>
                <a:latin typeface="Open Sans" charset="0"/>
                <a:ea typeface="MS PGothic" charset="0"/>
              </a:rPr>
              <a:t>)</a:t>
            </a:r>
          </a:p>
          <a:p>
            <a:endParaRPr lang="en-GB" sz="4000" dirty="0">
              <a:latin typeface="Open Sans" charset="0"/>
              <a:ea typeface="MS PGothic" charset="0"/>
            </a:endParaRPr>
          </a:p>
        </p:txBody>
      </p:sp>
      <p:sp>
        <p:nvSpPr>
          <p:cNvPr id="5" name="Titel 1"/>
          <p:cNvSpPr txBox="1">
            <a:spLocks/>
          </p:cNvSpPr>
          <p:nvPr/>
        </p:nvSpPr>
        <p:spPr bwMode="auto">
          <a:xfrm>
            <a:off x="673100" y="20789900"/>
            <a:ext cx="28779788" cy="169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17634" tIns="208817" rIns="417634" bIns="208817" anchor="ctr"/>
          <a:lstStyle>
            <a:lvl1pPr>
              <a:defRPr sz="8200">
                <a:solidFill>
                  <a:schemeClr val="tx1"/>
                </a:solidFill>
                <a:latin typeface="Calibri" charset="0"/>
                <a:ea typeface="MS PGothic" charset="0"/>
                <a:cs typeface="MS PGothic" charset="0"/>
              </a:defRPr>
            </a:lvl1pPr>
            <a:lvl2pPr marL="742950" indent="-285750">
              <a:defRPr sz="8200">
                <a:solidFill>
                  <a:schemeClr val="tx1"/>
                </a:solidFill>
                <a:latin typeface="Calibri" charset="0"/>
                <a:ea typeface="MS PGothic" charset="0"/>
                <a:cs typeface="MS PGothic" charset="0"/>
              </a:defRPr>
            </a:lvl2pPr>
            <a:lvl3pPr marL="1143000" indent="-228600">
              <a:defRPr sz="8200">
                <a:solidFill>
                  <a:schemeClr val="tx1"/>
                </a:solidFill>
                <a:latin typeface="Calibri" charset="0"/>
                <a:ea typeface="MS PGothic" charset="0"/>
                <a:cs typeface="MS PGothic" charset="0"/>
              </a:defRPr>
            </a:lvl3pPr>
            <a:lvl4pPr marL="1600200" indent="-228600">
              <a:defRPr sz="8200">
                <a:solidFill>
                  <a:schemeClr val="tx1"/>
                </a:solidFill>
                <a:latin typeface="Calibri" charset="0"/>
                <a:ea typeface="MS PGothic" charset="0"/>
                <a:cs typeface="MS PGothic" charset="0"/>
              </a:defRPr>
            </a:lvl4pPr>
            <a:lvl5pPr marL="2057400" indent="-228600">
              <a:defRPr sz="8200">
                <a:solidFill>
                  <a:schemeClr val="tx1"/>
                </a:solidFill>
                <a:latin typeface="Calibri" charset="0"/>
                <a:ea typeface="MS PGothic" charset="0"/>
                <a:cs typeface="MS PGothic" charset="0"/>
              </a:defRPr>
            </a:lvl5pPr>
            <a:lvl6pPr marL="2514600" indent="-228600" defTabSz="2087563" eaLnBrk="0" fontAlgn="base" hangingPunct="0">
              <a:spcBef>
                <a:spcPct val="0"/>
              </a:spcBef>
              <a:spcAft>
                <a:spcPct val="0"/>
              </a:spcAft>
              <a:defRPr sz="8200">
                <a:solidFill>
                  <a:schemeClr val="tx1"/>
                </a:solidFill>
                <a:latin typeface="Calibri" charset="0"/>
                <a:ea typeface="MS PGothic" charset="0"/>
                <a:cs typeface="MS PGothic" charset="0"/>
              </a:defRPr>
            </a:lvl6pPr>
            <a:lvl7pPr marL="2971800" indent="-228600" defTabSz="2087563" eaLnBrk="0" fontAlgn="base" hangingPunct="0">
              <a:spcBef>
                <a:spcPct val="0"/>
              </a:spcBef>
              <a:spcAft>
                <a:spcPct val="0"/>
              </a:spcAft>
              <a:defRPr sz="8200">
                <a:solidFill>
                  <a:schemeClr val="tx1"/>
                </a:solidFill>
                <a:latin typeface="Calibri" charset="0"/>
                <a:ea typeface="MS PGothic" charset="0"/>
                <a:cs typeface="MS PGothic" charset="0"/>
              </a:defRPr>
            </a:lvl7pPr>
            <a:lvl8pPr marL="3429000" indent="-228600" defTabSz="2087563" eaLnBrk="0" fontAlgn="base" hangingPunct="0">
              <a:spcBef>
                <a:spcPct val="0"/>
              </a:spcBef>
              <a:spcAft>
                <a:spcPct val="0"/>
              </a:spcAft>
              <a:defRPr sz="8200">
                <a:solidFill>
                  <a:schemeClr val="tx1"/>
                </a:solidFill>
                <a:latin typeface="Calibri" charset="0"/>
                <a:ea typeface="MS PGothic" charset="0"/>
                <a:cs typeface="MS PGothic" charset="0"/>
              </a:defRPr>
            </a:lvl8pPr>
            <a:lvl9pPr marL="3886200" indent="-228600" defTabSz="2087563" eaLnBrk="0" fontAlgn="base" hangingPunct="0">
              <a:spcBef>
                <a:spcPct val="0"/>
              </a:spcBef>
              <a:spcAft>
                <a:spcPct val="0"/>
              </a:spcAft>
              <a:defRPr sz="8200">
                <a:solidFill>
                  <a:schemeClr val="tx1"/>
                </a:solidFill>
                <a:latin typeface="Calibri" charset="0"/>
                <a:ea typeface="MS PGothic" charset="0"/>
                <a:cs typeface="MS PGothic" charset="0"/>
              </a:defRPr>
            </a:lvl9pPr>
          </a:lstStyle>
          <a:p>
            <a:pPr algn="ctr" eaLnBrk="1" hangingPunct="1"/>
            <a:r>
              <a:rPr lang="en-GB" sz="7200" b="1">
                <a:solidFill>
                  <a:schemeClr val="bg1"/>
                </a:solidFill>
                <a:latin typeface="Open Sans" charset="0"/>
              </a:rPr>
              <a:t>SUMMARY TITLE </a:t>
            </a:r>
            <a:r>
              <a:rPr lang="en-GB" sz="7200" b="1" i="1">
                <a:solidFill>
                  <a:schemeClr val="bg1"/>
                </a:solidFill>
                <a:latin typeface="Open Sans" charset="0"/>
              </a:rPr>
              <a:t>(OPEN SANS - BOLD 72 PT)</a:t>
            </a:r>
            <a:endParaRPr lang="en-GB" sz="7200" b="1" i="1" baseline="30000">
              <a:solidFill>
                <a:schemeClr val="bg1"/>
              </a:solidFill>
              <a:latin typeface="Open Sans" charset="0"/>
            </a:endParaRPr>
          </a:p>
        </p:txBody>
      </p:sp>
      <p:sp>
        <p:nvSpPr>
          <p:cNvPr id="6" name="Subtitel 2"/>
          <p:cNvSpPr txBox="1">
            <a:spLocks/>
          </p:cNvSpPr>
          <p:nvPr/>
        </p:nvSpPr>
        <p:spPr bwMode="auto">
          <a:xfrm>
            <a:off x="14158913" y="28747503"/>
            <a:ext cx="14185900" cy="1013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417634" tIns="208817" rIns="417634" bIns="208817"/>
          <a:lstStyle>
            <a:lvl1pPr>
              <a:defRPr sz="8200">
                <a:solidFill>
                  <a:schemeClr val="tx1"/>
                </a:solidFill>
                <a:latin typeface="Calibri" charset="0"/>
                <a:ea typeface="MS PGothic" charset="0"/>
                <a:cs typeface="MS PGothic" charset="0"/>
              </a:defRPr>
            </a:lvl1pPr>
            <a:lvl2pPr marL="742950" indent="-285750">
              <a:defRPr sz="8200">
                <a:solidFill>
                  <a:schemeClr val="tx1"/>
                </a:solidFill>
                <a:latin typeface="Calibri" charset="0"/>
                <a:ea typeface="MS PGothic" charset="0"/>
                <a:cs typeface="MS PGothic" charset="0"/>
              </a:defRPr>
            </a:lvl2pPr>
            <a:lvl3pPr marL="1143000" indent="-228600">
              <a:defRPr sz="8200">
                <a:solidFill>
                  <a:schemeClr val="tx1"/>
                </a:solidFill>
                <a:latin typeface="Calibri" charset="0"/>
                <a:ea typeface="MS PGothic" charset="0"/>
                <a:cs typeface="MS PGothic" charset="0"/>
              </a:defRPr>
            </a:lvl3pPr>
            <a:lvl4pPr marL="1600200" indent="-228600">
              <a:defRPr sz="8200">
                <a:solidFill>
                  <a:schemeClr val="tx1"/>
                </a:solidFill>
                <a:latin typeface="Calibri" charset="0"/>
                <a:ea typeface="MS PGothic" charset="0"/>
                <a:cs typeface="MS PGothic" charset="0"/>
              </a:defRPr>
            </a:lvl4pPr>
            <a:lvl5pPr marL="2057400" indent="-228600">
              <a:defRPr sz="8200">
                <a:solidFill>
                  <a:schemeClr val="tx1"/>
                </a:solidFill>
                <a:latin typeface="Calibri" charset="0"/>
                <a:ea typeface="MS PGothic" charset="0"/>
                <a:cs typeface="MS PGothic" charset="0"/>
              </a:defRPr>
            </a:lvl5pPr>
            <a:lvl6pPr marL="2514600" indent="-228600" defTabSz="2087563" eaLnBrk="0" fontAlgn="base" hangingPunct="0">
              <a:spcBef>
                <a:spcPct val="0"/>
              </a:spcBef>
              <a:spcAft>
                <a:spcPct val="0"/>
              </a:spcAft>
              <a:defRPr sz="8200">
                <a:solidFill>
                  <a:schemeClr val="tx1"/>
                </a:solidFill>
                <a:latin typeface="Calibri" charset="0"/>
                <a:ea typeface="MS PGothic" charset="0"/>
                <a:cs typeface="MS PGothic" charset="0"/>
              </a:defRPr>
            </a:lvl6pPr>
            <a:lvl7pPr marL="2971800" indent="-228600" defTabSz="2087563" eaLnBrk="0" fontAlgn="base" hangingPunct="0">
              <a:spcBef>
                <a:spcPct val="0"/>
              </a:spcBef>
              <a:spcAft>
                <a:spcPct val="0"/>
              </a:spcAft>
              <a:defRPr sz="8200">
                <a:solidFill>
                  <a:schemeClr val="tx1"/>
                </a:solidFill>
                <a:latin typeface="Calibri" charset="0"/>
                <a:ea typeface="MS PGothic" charset="0"/>
                <a:cs typeface="MS PGothic" charset="0"/>
              </a:defRPr>
            </a:lvl7pPr>
            <a:lvl8pPr marL="3429000" indent="-228600" defTabSz="2087563" eaLnBrk="0" fontAlgn="base" hangingPunct="0">
              <a:spcBef>
                <a:spcPct val="0"/>
              </a:spcBef>
              <a:spcAft>
                <a:spcPct val="0"/>
              </a:spcAft>
              <a:defRPr sz="8200">
                <a:solidFill>
                  <a:schemeClr val="tx1"/>
                </a:solidFill>
                <a:latin typeface="Calibri" charset="0"/>
                <a:ea typeface="MS PGothic" charset="0"/>
                <a:cs typeface="MS PGothic" charset="0"/>
              </a:defRPr>
            </a:lvl8pPr>
            <a:lvl9pPr marL="3886200" indent="-228600" defTabSz="2087563" eaLnBrk="0" fontAlgn="base" hangingPunct="0">
              <a:spcBef>
                <a:spcPct val="0"/>
              </a:spcBef>
              <a:spcAft>
                <a:spcPct val="0"/>
              </a:spcAft>
              <a:defRPr sz="8200">
                <a:solidFill>
                  <a:schemeClr val="tx1"/>
                </a:solidFill>
                <a:latin typeface="Calibri" charset="0"/>
                <a:ea typeface="MS PGothic" charset="0"/>
                <a:cs typeface="MS PGothic" charset="0"/>
              </a:defRPr>
            </a:lvl9pPr>
          </a:lstStyle>
          <a:p>
            <a:pPr eaLnBrk="1" hangingPunct="1">
              <a:spcBef>
                <a:spcPct val="20000"/>
              </a:spcBef>
              <a:buFont typeface="Arial" charset="0"/>
              <a:buNone/>
            </a:pPr>
            <a:r>
              <a:rPr lang="en-GB" sz="4000" dirty="0">
                <a:latin typeface="Open Sans" charset="0"/>
              </a:rPr>
              <a:t>Sit </a:t>
            </a:r>
            <a:r>
              <a:rPr lang="en-GB" sz="4000" dirty="0" err="1">
                <a:latin typeface="Open Sans" charset="0"/>
              </a:rPr>
              <a:t>ut</a:t>
            </a:r>
            <a:r>
              <a:rPr lang="en-GB" sz="4000" dirty="0">
                <a:latin typeface="Open Sans" charset="0"/>
              </a:rPr>
              <a:t> </a:t>
            </a:r>
            <a:r>
              <a:rPr lang="en-GB" sz="4000" dirty="0" err="1">
                <a:latin typeface="Open Sans" charset="0"/>
              </a:rPr>
              <a:t>volorereius</a:t>
            </a:r>
            <a:r>
              <a:rPr lang="en-GB" sz="4000" dirty="0">
                <a:latin typeface="Open Sans" charset="0"/>
              </a:rPr>
              <a:t> </a:t>
            </a:r>
            <a:r>
              <a:rPr lang="en-GB" sz="4000" dirty="0" err="1">
                <a:latin typeface="Open Sans" charset="0"/>
              </a:rPr>
              <a:t>alibus</a:t>
            </a:r>
            <a:r>
              <a:rPr lang="en-GB" sz="4000" dirty="0">
                <a:latin typeface="Open Sans" charset="0"/>
              </a:rPr>
              <a:t> </a:t>
            </a:r>
            <a:r>
              <a:rPr lang="en-GB" sz="4000" dirty="0" err="1">
                <a:latin typeface="Open Sans" charset="0"/>
              </a:rPr>
              <a:t>aut</a:t>
            </a:r>
            <a:r>
              <a:rPr lang="en-GB" sz="4000" dirty="0">
                <a:latin typeface="Open Sans" charset="0"/>
              </a:rPr>
              <a:t> </a:t>
            </a:r>
            <a:r>
              <a:rPr lang="en-GB" sz="4000" dirty="0" err="1">
                <a:latin typeface="Open Sans" charset="0"/>
              </a:rPr>
              <a:t>dolupitempe</a:t>
            </a:r>
            <a:r>
              <a:rPr lang="en-GB" sz="4000" dirty="0">
                <a:latin typeface="Open Sans" charset="0"/>
              </a:rPr>
              <a:t> </a:t>
            </a:r>
            <a:r>
              <a:rPr lang="en-GB" sz="4000" dirty="0" err="1">
                <a:latin typeface="Open Sans" charset="0"/>
              </a:rPr>
              <a:t>estiati</a:t>
            </a:r>
            <a:r>
              <a:rPr lang="en-GB" sz="4000" dirty="0">
                <a:latin typeface="Open Sans" charset="0"/>
              </a:rPr>
              <a:t> </a:t>
            </a:r>
            <a:r>
              <a:rPr lang="en-GB" sz="4000" dirty="0" err="1">
                <a:latin typeface="Open Sans" charset="0"/>
              </a:rPr>
              <a:t>busant</a:t>
            </a:r>
            <a:r>
              <a:rPr lang="en-GB" sz="4000" dirty="0">
                <a:latin typeface="Open Sans" charset="0"/>
              </a:rPr>
              <a:t>, cum </a:t>
            </a:r>
            <a:r>
              <a:rPr lang="en-GB" sz="4000" dirty="0" err="1">
                <a:latin typeface="Open Sans" charset="0"/>
              </a:rPr>
              <a:t>quatur</a:t>
            </a:r>
            <a:r>
              <a:rPr lang="en-GB" sz="4000" dirty="0">
                <a:latin typeface="Open Sans" charset="0"/>
              </a:rPr>
              <a:t>, </a:t>
            </a:r>
            <a:r>
              <a:rPr lang="en-GB" sz="4000" dirty="0" err="1">
                <a:latin typeface="Open Sans" charset="0"/>
              </a:rPr>
              <a:t>quia</a:t>
            </a:r>
            <a:r>
              <a:rPr lang="en-GB" sz="4000" dirty="0">
                <a:latin typeface="Open Sans" charset="0"/>
              </a:rPr>
              <a:t> </a:t>
            </a:r>
            <a:r>
              <a:rPr lang="en-GB" sz="4000" dirty="0" err="1">
                <a:latin typeface="Open Sans" charset="0"/>
              </a:rPr>
              <a:t>duntur</a:t>
            </a:r>
            <a:r>
              <a:rPr lang="en-GB" sz="4000" dirty="0">
                <a:latin typeface="Open Sans" charset="0"/>
              </a:rPr>
              <a:t> </a:t>
            </a:r>
            <a:r>
              <a:rPr lang="en-GB" sz="4000" dirty="0" err="1">
                <a:latin typeface="Open Sans" charset="0"/>
              </a:rPr>
              <a:t>sunt</a:t>
            </a:r>
            <a:r>
              <a:rPr lang="en-GB" sz="4000" dirty="0">
                <a:latin typeface="Open Sans" charset="0"/>
              </a:rPr>
              <a:t> lab id </a:t>
            </a:r>
            <a:r>
              <a:rPr lang="en-GB" sz="4000" dirty="0" err="1">
                <a:latin typeface="Open Sans" charset="0"/>
              </a:rPr>
              <a:t>moluptat</a:t>
            </a:r>
            <a:r>
              <a:rPr lang="en-GB" sz="4000" dirty="0">
                <a:latin typeface="Open Sans" charset="0"/>
              </a:rPr>
              <a:t> </a:t>
            </a:r>
            <a:r>
              <a:rPr lang="en-GB" sz="4000" dirty="0" err="1">
                <a:latin typeface="Open Sans" charset="0"/>
              </a:rPr>
              <a:t>endanderspel</a:t>
            </a:r>
            <a:r>
              <a:rPr lang="en-GB" sz="4000" dirty="0">
                <a:latin typeface="Open Sans" charset="0"/>
              </a:rPr>
              <a:t> mi, </a:t>
            </a:r>
            <a:r>
              <a:rPr lang="en-GB" sz="4000" dirty="0" err="1">
                <a:latin typeface="Open Sans" charset="0"/>
              </a:rPr>
              <a:t>solorestrunt</a:t>
            </a:r>
            <a:r>
              <a:rPr lang="en-GB" sz="4000" dirty="0">
                <a:latin typeface="Open Sans" charset="0"/>
              </a:rPr>
              <a:t> </a:t>
            </a:r>
            <a:r>
              <a:rPr lang="en-GB" sz="4000" dirty="0" err="1">
                <a:latin typeface="Open Sans" charset="0"/>
              </a:rPr>
              <a:t>acium</a:t>
            </a:r>
            <a:r>
              <a:rPr lang="en-GB" sz="4000" dirty="0">
                <a:latin typeface="Open Sans" charset="0"/>
              </a:rPr>
              <a:t> </a:t>
            </a:r>
            <a:r>
              <a:rPr lang="en-GB" sz="4000" dirty="0" err="1">
                <a:latin typeface="Open Sans" charset="0"/>
              </a:rPr>
              <a:t>ut</a:t>
            </a:r>
            <a:r>
              <a:rPr lang="en-GB" sz="4000" dirty="0">
                <a:latin typeface="Open Sans" charset="0"/>
              </a:rPr>
              <a:t> et </a:t>
            </a:r>
            <a:r>
              <a:rPr lang="en-GB" sz="4000" dirty="0" err="1">
                <a:latin typeface="Open Sans" charset="0"/>
              </a:rPr>
              <a:t>harumqui</a:t>
            </a:r>
            <a:r>
              <a:rPr lang="en-GB" sz="4000" dirty="0">
                <a:latin typeface="Open Sans" charset="0"/>
              </a:rPr>
              <a:t> </a:t>
            </a:r>
            <a:r>
              <a:rPr lang="en-GB" sz="4000" dirty="0" err="1">
                <a:latin typeface="Open Sans" charset="0"/>
              </a:rPr>
              <a:t>acipsa</a:t>
            </a:r>
            <a:r>
              <a:rPr lang="en-GB" sz="4000" dirty="0">
                <a:latin typeface="Open Sans" charset="0"/>
              </a:rPr>
              <a:t> cum </a:t>
            </a:r>
            <a:r>
              <a:rPr lang="en-GB" sz="4000" dirty="0" err="1">
                <a:latin typeface="Open Sans" charset="0"/>
              </a:rPr>
              <a:t>atem</a:t>
            </a:r>
            <a:r>
              <a:rPr lang="en-GB" sz="4000" dirty="0">
                <a:latin typeface="Open Sans" charset="0"/>
              </a:rPr>
              <a:t> rem re non et </a:t>
            </a:r>
            <a:r>
              <a:rPr lang="en-GB" sz="4000" dirty="0" err="1">
                <a:latin typeface="Open Sans" charset="0"/>
              </a:rPr>
              <a:t>ium</a:t>
            </a:r>
            <a:r>
              <a:rPr lang="en-GB" sz="4000" dirty="0">
                <a:latin typeface="Open Sans" charset="0"/>
              </a:rPr>
              <a:t> </a:t>
            </a:r>
            <a:r>
              <a:rPr lang="en-GB" sz="4000" dirty="0" err="1">
                <a:latin typeface="Open Sans" charset="0"/>
              </a:rPr>
              <a:t>ellici</a:t>
            </a:r>
            <a:r>
              <a:rPr lang="en-GB" sz="4000" dirty="0">
                <a:latin typeface="Open Sans" charset="0"/>
              </a:rPr>
              <a:t> </a:t>
            </a:r>
            <a:r>
              <a:rPr lang="en-GB" sz="4000" dirty="0" err="1">
                <a:latin typeface="Open Sans" charset="0"/>
              </a:rPr>
              <a:t>te</a:t>
            </a:r>
            <a:r>
              <a:rPr lang="en-GB" sz="4000" dirty="0">
                <a:latin typeface="Open Sans" charset="0"/>
              </a:rPr>
              <a:t> </a:t>
            </a:r>
            <a:r>
              <a:rPr lang="en-GB" sz="4000" dirty="0" err="1">
                <a:latin typeface="Open Sans" charset="0"/>
              </a:rPr>
              <a:t>volupti</a:t>
            </a:r>
            <a:r>
              <a:rPr lang="en-GB" sz="4000" dirty="0">
                <a:latin typeface="Open Sans" charset="0"/>
              </a:rPr>
              <a:t> </a:t>
            </a:r>
            <a:r>
              <a:rPr lang="en-GB" sz="4000" dirty="0" err="1">
                <a:latin typeface="Open Sans" charset="0"/>
              </a:rPr>
              <a:t>remquamus</a:t>
            </a:r>
            <a:r>
              <a:rPr lang="en-GB" sz="4000" dirty="0">
                <a:latin typeface="Open Sans" charset="0"/>
              </a:rPr>
              <a:t>, </a:t>
            </a:r>
            <a:r>
              <a:rPr lang="en-GB" sz="4000" dirty="0" err="1">
                <a:latin typeface="Open Sans" charset="0"/>
              </a:rPr>
              <a:t>te</a:t>
            </a:r>
            <a:r>
              <a:rPr lang="en-GB" sz="4000" dirty="0">
                <a:latin typeface="Open Sans" charset="0"/>
              </a:rPr>
              <a:t> </a:t>
            </a:r>
            <a:r>
              <a:rPr lang="en-GB" sz="4000" dirty="0" err="1">
                <a:latin typeface="Open Sans" charset="0"/>
              </a:rPr>
              <a:t>que</a:t>
            </a:r>
            <a:r>
              <a:rPr lang="en-GB" sz="4000" dirty="0">
                <a:latin typeface="Open Sans" charset="0"/>
              </a:rPr>
              <a:t> </a:t>
            </a:r>
            <a:r>
              <a:rPr lang="en-GB" sz="4000" dirty="0" err="1">
                <a:latin typeface="Open Sans" charset="0"/>
              </a:rPr>
              <a:t>eos</a:t>
            </a:r>
            <a:r>
              <a:rPr lang="en-GB" sz="4000" dirty="0">
                <a:latin typeface="Open Sans" charset="0"/>
              </a:rPr>
              <a:t> </a:t>
            </a:r>
            <a:r>
              <a:rPr lang="en-GB" sz="4000" dirty="0" err="1">
                <a:latin typeface="Open Sans" charset="0"/>
              </a:rPr>
              <a:t>eliquis</a:t>
            </a:r>
            <a:r>
              <a:rPr lang="en-GB" sz="4000" dirty="0">
                <a:latin typeface="Open Sans" charset="0"/>
              </a:rPr>
              <a:t> </a:t>
            </a:r>
            <a:r>
              <a:rPr lang="en-GB" sz="4000" dirty="0" err="1">
                <a:latin typeface="Open Sans" charset="0"/>
              </a:rPr>
              <a:t>totaerferum</a:t>
            </a:r>
            <a:r>
              <a:rPr lang="en-GB" sz="4000" dirty="0">
                <a:latin typeface="Open Sans" charset="0"/>
              </a:rPr>
              <a:t> </a:t>
            </a:r>
            <a:r>
              <a:rPr lang="en-GB" sz="4000" dirty="0" err="1">
                <a:latin typeface="Open Sans" charset="0"/>
              </a:rPr>
              <a:t>inveres</a:t>
            </a:r>
            <a:r>
              <a:rPr lang="en-GB" sz="4000" dirty="0">
                <a:latin typeface="Open Sans" charset="0"/>
              </a:rPr>
              <a:t> </a:t>
            </a:r>
            <a:r>
              <a:rPr lang="en-GB" sz="4000" dirty="0" err="1">
                <a:latin typeface="Open Sans" charset="0"/>
              </a:rPr>
              <a:t>temqui</a:t>
            </a:r>
            <a:r>
              <a:rPr lang="en-GB" sz="4000" dirty="0">
                <a:latin typeface="Open Sans" charset="0"/>
              </a:rPr>
              <a:t> </a:t>
            </a:r>
            <a:r>
              <a:rPr lang="en-GB" sz="4000" dirty="0" err="1">
                <a:latin typeface="Open Sans" charset="0"/>
              </a:rPr>
              <a:t>alitat</a:t>
            </a:r>
            <a:r>
              <a:rPr lang="en-GB" sz="4000" dirty="0">
                <a:latin typeface="Open Sans" charset="0"/>
              </a:rPr>
              <a:t> </a:t>
            </a:r>
            <a:r>
              <a:rPr lang="en-GB" sz="4000" dirty="0" err="1">
                <a:latin typeface="Open Sans" charset="0"/>
              </a:rPr>
              <a:t>eosantibusci</a:t>
            </a:r>
            <a:r>
              <a:rPr lang="en-GB" sz="4000" dirty="0">
                <a:latin typeface="Open Sans" charset="0"/>
              </a:rPr>
              <a:t> </a:t>
            </a:r>
            <a:r>
              <a:rPr lang="en-GB" sz="4000" dirty="0" err="1">
                <a:latin typeface="Open Sans" charset="0"/>
              </a:rPr>
              <a:t>sunt</a:t>
            </a:r>
            <a:r>
              <a:rPr lang="en-GB" sz="4000" dirty="0">
                <a:latin typeface="Open Sans" charset="0"/>
              </a:rPr>
              <a:t>.</a:t>
            </a:r>
          </a:p>
          <a:p>
            <a:pPr eaLnBrk="1" hangingPunct="1">
              <a:spcBef>
                <a:spcPct val="20000"/>
              </a:spcBef>
              <a:buFont typeface="Arial" charset="0"/>
              <a:buNone/>
            </a:pPr>
            <a:endParaRPr lang="en-GB" sz="4000" dirty="0">
              <a:latin typeface="Open Sans" charset="0"/>
            </a:endParaRPr>
          </a:p>
          <a:p>
            <a:pPr eaLnBrk="1" hangingPunct="1">
              <a:spcBef>
                <a:spcPct val="20000"/>
              </a:spcBef>
              <a:buFont typeface="Arial" charset="0"/>
              <a:buNone/>
            </a:pPr>
            <a:r>
              <a:rPr lang="en-GB" sz="4000" dirty="0">
                <a:latin typeface="Open Sans" charset="0"/>
              </a:rPr>
              <a:t>BODY TEXT </a:t>
            </a:r>
            <a:r>
              <a:rPr lang="en-GB" sz="4000" i="1" dirty="0">
                <a:solidFill>
                  <a:srgbClr val="559B30"/>
                </a:solidFill>
                <a:latin typeface="Open Sans" charset="0"/>
              </a:rPr>
              <a:t>(OPEN SANS 40 </a:t>
            </a:r>
            <a:r>
              <a:rPr lang="en-GB" sz="4000" i="1" dirty="0" err="1">
                <a:solidFill>
                  <a:srgbClr val="559B30"/>
                </a:solidFill>
                <a:latin typeface="Open Sans" charset="0"/>
              </a:rPr>
              <a:t>pt</a:t>
            </a:r>
            <a:r>
              <a:rPr lang="en-GB" sz="4000" i="1" dirty="0">
                <a:solidFill>
                  <a:srgbClr val="559B30"/>
                </a:solidFill>
                <a:latin typeface="Open Sans" charset="0"/>
              </a:rPr>
              <a:t>)</a:t>
            </a:r>
          </a:p>
          <a:p>
            <a:pPr eaLnBrk="1" hangingPunct="1">
              <a:spcBef>
                <a:spcPct val="20000"/>
              </a:spcBef>
              <a:buFont typeface="Arial" charset="0"/>
              <a:buNone/>
            </a:pPr>
            <a:endParaRPr lang="en-GB" sz="4000" dirty="0">
              <a:latin typeface="Open Sans" charset="0"/>
            </a:endParaRPr>
          </a:p>
        </p:txBody>
      </p:sp>
      <p:sp>
        <p:nvSpPr>
          <p:cNvPr id="7" name="Subtitel 2"/>
          <p:cNvSpPr txBox="1">
            <a:spLocks/>
          </p:cNvSpPr>
          <p:nvPr/>
        </p:nvSpPr>
        <p:spPr bwMode="auto">
          <a:xfrm>
            <a:off x="1663700" y="22704425"/>
            <a:ext cx="26681113" cy="335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417634" tIns="208817" rIns="417634" bIns="208817"/>
          <a:lstStyle>
            <a:lvl1pPr>
              <a:defRPr sz="8200">
                <a:solidFill>
                  <a:schemeClr val="tx1"/>
                </a:solidFill>
                <a:latin typeface="Calibri" charset="0"/>
                <a:ea typeface="MS PGothic" charset="0"/>
                <a:cs typeface="MS PGothic" charset="0"/>
              </a:defRPr>
            </a:lvl1pPr>
            <a:lvl2pPr marL="742950" indent="-285750">
              <a:defRPr sz="8200">
                <a:solidFill>
                  <a:schemeClr val="tx1"/>
                </a:solidFill>
                <a:latin typeface="Calibri" charset="0"/>
                <a:ea typeface="MS PGothic" charset="0"/>
                <a:cs typeface="MS PGothic" charset="0"/>
              </a:defRPr>
            </a:lvl2pPr>
            <a:lvl3pPr marL="1143000" indent="-228600">
              <a:defRPr sz="8200">
                <a:solidFill>
                  <a:schemeClr val="tx1"/>
                </a:solidFill>
                <a:latin typeface="Calibri" charset="0"/>
                <a:ea typeface="MS PGothic" charset="0"/>
                <a:cs typeface="MS PGothic" charset="0"/>
              </a:defRPr>
            </a:lvl3pPr>
            <a:lvl4pPr marL="1600200" indent="-228600">
              <a:defRPr sz="8200">
                <a:solidFill>
                  <a:schemeClr val="tx1"/>
                </a:solidFill>
                <a:latin typeface="Calibri" charset="0"/>
                <a:ea typeface="MS PGothic" charset="0"/>
                <a:cs typeface="MS PGothic" charset="0"/>
              </a:defRPr>
            </a:lvl4pPr>
            <a:lvl5pPr marL="2057400" indent="-228600">
              <a:defRPr sz="8200">
                <a:solidFill>
                  <a:schemeClr val="tx1"/>
                </a:solidFill>
                <a:latin typeface="Calibri" charset="0"/>
                <a:ea typeface="MS PGothic" charset="0"/>
                <a:cs typeface="MS PGothic" charset="0"/>
              </a:defRPr>
            </a:lvl5pPr>
            <a:lvl6pPr marL="2514600" indent="-228600" defTabSz="2087563" eaLnBrk="0" fontAlgn="base" hangingPunct="0">
              <a:spcBef>
                <a:spcPct val="0"/>
              </a:spcBef>
              <a:spcAft>
                <a:spcPct val="0"/>
              </a:spcAft>
              <a:defRPr sz="8200">
                <a:solidFill>
                  <a:schemeClr val="tx1"/>
                </a:solidFill>
                <a:latin typeface="Calibri" charset="0"/>
                <a:ea typeface="MS PGothic" charset="0"/>
                <a:cs typeface="MS PGothic" charset="0"/>
              </a:defRPr>
            </a:lvl6pPr>
            <a:lvl7pPr marL="2971800" indent="-228600" defTabSz="2087563" eaLnBrk="0" fontAlgn="base" hangingPunct="0">
              <a:spcBef>
                <a:spcPct val="0"/>
              </a:spcBef>
              <a:spcAft>
                <a:spcPct val="0"/>
              </a:spcAft>
              <a:defRPr sz="8200">
                <a:solidFill>
                  <a:schemeClr val="tx1"/>
                </a:solidFill>
                <a:latin typeface="Calibri" charset="0"/>
                <a:ea typeface="MS PGothic" charset="0"/>
                <a:cs typeface="MS PGothic" charset="0"/>
              </a:defRPr>
            </a:lvl7pPr>
            <a:lvl8pPr marL="3429000" indent="-228600" defTabSz="2087563" eaLnBrk="0" fontAlgn="base" hangingPunct="0">
              <a:spcBef>
                <a:spcPct val="0"/>
              </a:spcBef>
              <a:spcAft>
                <a:spcPct val="0"/>
              </a:spcAft>
              <a:defRPr sz="8200">
                <a:solidFill>
                  <a:schemeClr val="tx1"/>
                </a:solidFill>
                <a:latin typeface="Calibri" charset="0"/>
                <a:ea typeface="MS PGothic" charset="0"/>
                <a:cs typeface="MS PGothic" charset="0"/>
              </a:defRPr>
            </a:lvl8pPr>
            <a:lvl9pPr marL="3886200" indent="-228600" defTabSz="2087563" eaLnBrk="0" fontAlgn="base" hangingPunct="0">
              <a:spcBef>
                <a:spcPct val="0"/>
              </a:spcBef>
              <a:spcAft>
                <a:spcPct val="0"/>
              </a:spcAft>
              <a:defRPr sz="8200">
                <a:solidFill>
                  <a:schemeClr val="tx1"/>
                </a:solidFill>
                <a:latin typeface="Calibri" charset="0"/>
                <a:ea typeface="MS PGothic" charset="0"/>
                <a:cs typeface="MS PGothic" charset="0"/>
              </a:defRPr>
            </a:lvl9pPr>
          </a:lstStyle>
          <a:p>
            <a:pPr algn="ctr" eaLnBrk="1" hangingPunct="1">
              <a:spcBef>
                <a:spcPct val="20000"/>
              </a:spcBef>
              <a:buFont typeface="Arial" charset="0"/>
              <a:buNone/>
            </a:pPr>
            <a:r>
              <a:rPr lang="en-GB" sz="4000">
                <a:solidFill>
                  <a:srgbClr val="FFFFFF"/>
                </a:solidFill>
                <a:latin typeface="Open Sans" charset="0"/>
              </a:rPr>
              <a:t>Sit ut volorereius alibus aut dolupitempe estiati busant, cum quatur, quia duntur sunt lab id moluptat endanderspel mi, solorestrunt acium ut et harumqui acipsa cum atem rem re non et ium ellici te volupti remquamus, te que eos eliquis totaerferum inveres temqui alitat eosantibusci sunt.</a:t>
            </a:r>
          </a:p>
          <a:p>
            <a:pPr algn="ctr" eaLnBrk="1" hangingPunct="1">
              <a:spcBef>
                <a:spcPct val="20000"/>
              </a:spcBef>
              <a:buFont typeface="Arial" charset="0"/>
              <a:buNone/>
            </a:pPr>
            <a:r>
              <a:rPr lang="en-GB" sz="4000" i="1">
                <a:solidFill>
                  <a:srgbClr val="FFFFFF"/>
                </a:solidFill>
                <a:latin typeface="Open Sans" charset="0"/>
              </a:rPr>
              <a:t>(OPEN SANS 40 pt)</a:t>
            </a:r>
          </a:p>
          <a:p>
            <a:pPr eaLnBrk="1" hangingPunct="1">
              <a:spcBef>
                <a:spcPct val="20000"/>
              </a:spcBef>
              <a:buFont typeface="Arial" charset="0"/>
              <a:buNone/>
            </a:pPr>
            <a:endParaRPr lang="en-GB" sz="4000">
              <a:latin typeface="Open Sans" charset="0"/>
            </a:endParaRPr>
          </a:p>
        </p:txBody>
      </p:sp>
      <p:sp>
        <p:nvSpPr>
          <p:cNvPr id="8" name="Subtitel 2"/>
          <p:cNvSpPr txBox="1">
            <a:spLocks/>
          </p:cNvSpPr>
          <p:nvPr/>
        </p:nvSpPr>
        <p:spPr bwMode="auto">
          <a:xfrm>
            <a:off x="1663700" y="26060400"/>
            <a:ext cx="26681113"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417634" tIns="208817" rIns="417634" bIns="208817"/>
          <a:lstStyle>
            <a:lvl1pPr>
              <a:defRPr sz="8200">
                <a:solidFill>
                  <a:schemeClr val="tx1"/>
                </a:solidFill>
                <a:latin typeface="Calibri" charset="0"/>
                <a:ea typeface="MS PGothic" charset="0"/>
                <a:cs typeface="MS PGothic" charset="0"/>
              </a:defRPr>
            </a:lvl1pPr>
            <a:lvl2pPr marL="742950" indent="-285750">
              <a:defRPr sz="8200">
                <a:solidFill>
                  <a:schemeClr val="tx1"/>
                </a:solidFill>
                <a:latin typeface="Calibri" charset="0"/>
                <a:ea typeface="MS PGothic" charset="0"/>
                <a:cs typeface="MS PGothic" charset="0"/>
              </a:defRPr>
            </a:lvl2pPr>
            <a:lvl3pPr marL="1143000" indent="-228600">
              <a:defRPr sz="8200">
                <a:solidFill>
                  <a:schemeClr val="tx1"/>
                </a:solidFill>
                <a:latin typeface="Calibri" charset="0"/>
                <a:ea typeface="MS PGothic" charset="0"/>
                <a:cs typeface="MS PGothic" charset="0"/>
              </a:defRPr>
            </a:lvl3pPr>
            <a:lvl4pPr marL="1600200" indent="-228600">
              <a:defRPr sz="8200">
                <a:solidFill>
                  <a:schemeClr val="tx1"/>
                </a:solidFill>
                <a:latin typeface="Calibri" charset="0"/>
                <a:ea typeface="MS PGothic" charset="0"/>
                <a:cs typeface="MS PGothic" charset="0"/>
              </a:defRPr>
            </a:lvl4pPr>
            <a:lvl5pPr marL="2057400" indent="-228600">
              <a:defRPr sz="8200">
                <a:solidFill>
                  <a:schemeClr val="tx1"/>
                </a:solidFill>
                <a:latin typeface="Calibri" charset="0"/>
                <a:ea typeface="MS PGothic" charset="0"/>
                <a:cs typeface="MS PGothic" charset="0"/>
              </a:defRPr>
            </a:lvl5pPr>
            <a:lvl6pPr marL="2514600" indent="-228600" defTabSz="2087563" eaLnBrk="0" fontAlgn="base" hangingPunct="0">
              <a:spcBef>
                <a:spcPct val="0"/>
              </a:spcBef>
              <a:spcAft>
                <a:spcPct val="0"/>
              </a:spcAft>
              <a:defRPr sz="8200">
                <a:solidFill>
                  <a:schemeClr val="tx1"/>
                </a:solidFill>
                <a:latin typeface="Calibri" charset="0"/>
                <a:ea typeface="MS PGothic" charset="0"/>
                <a:cs typeface="MS PGothic" charset="0"/>
              </a:defRPr>
            </a:lvl6pPr>
            <a:lvl7pPr marL="2971800" indent="-228600" defTabSz="2087563" eaLnBrk="0" fontAlgn="base" hangingPunct="0">
              <a:spcBef>
                <a:spcPct val="0"/>
              </a:spcBef>
              <a:spcAft>
                <a:spcPct val="0"/>
              </a:spcAft>
              <a:defRPr sz="8200">
                <a:solidFill>
                  <a:schemeClr val="tx1"/>
                </a:solidFill>
                <a:latin typeface="Calibri" charset="0"/>
                <a:ea typeface="MS PGothic" charset="0"/>
                <a:cs typeface="MS PGothic" charset="0"/>
              </a:defRPr>
            </a:lvl7pPr>
            <a:lvl8pPr marL="3429000" indent="-228600" defTabSz="2087563" eaLnBrk="0" fontAlgn="base" hangingPunct="0">
              <a:spcBef>
                <a:spcPct val="0"/>
              </a:spcBef>
              <a:spcAft>
                <a:spcPct val="0"/>
              </a:spcAft>
              <a:defRPr sz="8200">
                <a:solidFill>
                  <a:schemeClr val="tx1"/>
                </a:solidFill>
                <a:latin typeface="Calibri" charset="0"/>
                <a:ea typeface="MS PGothic" charset="0"/>
                <a:cs typeface="MS PGothic" charset="0"/>
              </a:defRPr>
            </a:lvl8pPr>
            <a:lvl9pPr marL="3886200" indent="-228600" defTabSz="2087563" eaLnBrk="0" fontAlgn="base" hangingPunct="0">
              <a:spcBef>
                <a:spcPct val="0"/>
              </a:spcBef>
              <a:spcAft>
                <a:spcPct val="0"/>
              </a:spcAft>
              <a:defRPr sz="8200">
                <a:solidFill>
                  <a:schemeClr val="tx1"/>
                </a:solidFill>
                <a:latin typeface="Calibri" charset="0"/>
                <a:ea typeface="MS PGothic" charset="0"/>
                <a:cs typeface="MS PGothic" charset="0"/>
              </a:defRPr>
            </a:lvl9pPr>
          </a:lstStyle>
          <a:p>
            <a:pPr algn="ctr" eaLnBrk="1" hangingPunct="1">
              <a:spcBef>
                <a:spcPct val="20000"/>
              </a:spcBef>
              <a:buFont typeface="Arial" charset="0"/>
              <a:buNone/>
            </a:pPr>
            <a:r>
              <a:rPr lang="en-GB" sz="4000">
                <a:solidFill>
                  <a:srgbClr val="FFFFFF"/>
                </a:solidFill>
                <a:latin typeface="Open Sans" charset="0"/>
              </a:rPr>
              <a:t>WWW.YOURSITE.BE</a:t>
            </a:r>
            <a:endParaRPr lang="en-GB" sz="4000">
              <a:latin typeface="Open Sans" charset="0"/>
            </a:endParaRPr>
          </a:p>
        </p:txBody>
      </p:sp>
      <p:sp>
        <p:nvSpPr>
          <p:cNvPr id="9" name="Subtitel 2"/>
          <p:cNvSpPr txBox="1">
            <a:spLocks/>
          </p:cNvSpPr>
          <p:nvPr/>
        </p:nvSpPr>
        <p:spPr bwMode="auto">
          <a:xfrm>
            <a:off x="0" y="39272626"/>
            <a:ext cx="29163963"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417634" tIns="208817" rIns="417634" bIns="208817"/>
          <a:lstStyle>
            <a:lvl1pPr>
              <a:defRPr sz="8200">
                <a:solidFill>
                  <a:schemeClr val="tx1"/>
                </a:solidFill>
                <a:latin typeface="Calibri" charset="0"/>
                <a:ea typeface="MS PGothic" charset="0"/>
                <a:cs typeface="MS PGothic" charset="0"/>
              </a:defRPr>
            </a:lvl1pPr>
            <a:lvl2pPr marL="742950" indent="-285750">
              <a:defRPr sz="8200">
                <a:solidFill>
                  <a:schemeClr val="tx1"/>
                </a:solidFill>
                <a:latin typeface="Calibri" charset="0"/>
                <a:ea typeface="MS PGothic" charset="0"/>
                <a:cs typeface="MS PGothic" charset="0"/>
              </a:defRPr>
            </a:lvl2pPr>
            <a:lvl3pPr marL="1143000" indent="-228600">
              <a:defRPr sz="8200">
                <a:solidFill>
                  <a:schemeClr val="tx1"/>
                </a:solidFill>
                <a:latin typeface="Calibri" charset="0"/>
                <a:ea typeface="MS PGothic" charset="0"/>
                <a:cs typeface="MS PGothic" charset="0"/>
              </a:defRPr>
            </a:lvl3pPr>
            <a:lvl4pPr marL="1600200" indent="-228600">
              <a:defRPr sz="8200">
                <a:solidFill>
                  <a:schemeClr val="tx1"/>
                </a:solidFill>
                <a:latin typeface="Calibri" charset="0"/>
                <a:ea typeface="MS PGothic" charset="0"/>
                <a:cs typeface="MS PGothic" charset="0"/>
              </a:defRPr>
            </a:lvl4pPr>
            <a:lvl5pPr marL="2057400" indent="-228600">
              <a:defRPr sz="8200">
                <a:solidFill>
                  <a:schemeClr val="tx1"/>
                </a:solidFill>
                <a:latin typeface="Calibri" charset="0"/>
                <a:ea typeface="MS PGothic" charset="0"/>
                <a:cs typeface="MS PGothic" charset="0"/>
              </a:defRPr>
            </a:lvl5pPr>
            <a:lvl6pPr marL="2514600" indent="-228600" defTabSz="2087563" eaLnBrk="0" fontAlgn="base" hangingPunct="0">
              <a:spcBef>
                <a:spcPct val="0"/>
              </a:spcBef>
              <a:spcAft>
                <a:spcPct val="0"/>
              </a:spcAft>
              <a:defRPr sz="8200">
                <a:solidFill>
                  <a:schemeClr val="tx1"/>
                </a:solidFill>
                <a:latin typeface="Calibri" charset="0"/>
                <a:ea typeface="MS PGothic" charset="0"/>
                <a:cs typeface="MS PGothic" charset="0"/>
              </a:defRPr>
            </a:lvl6pPr>
            <a:lvl7pPr marL="2971800" indent="-228600" defTabSz="2087563" eaLnBrk="0" fontAlgn="base" hangingPunct="0">
              <a:spcBef>
                <a:spcPct val="0"/>
              </a:spcBef>
              <a:spcAft>
                <a:spcPct val="0"/>
              </a:spcAft>
              <a:defRPr sz="8200">
                <a:solidFill>
                  <a:schemeClr val="tx1"/>
                </a:solidFill>
                <a:latin typeface="Calibri" charset="0"/>
                <a:ea typeface="MS PGothic" charset="0"/>
                <a:cs typeface="MS PGothic" charset="0"/>
              </a:defRPr>
            </a:lvl7pPr>
            <a:lvl8pPr marL="3429000" indent="-228600" defTabSz="2087563" eaLnBrk="0" fontAlgn="base" hangingPunct="0">
              <a:spcBef>
                <a:spcPct val="0"/>
              </a:spcBef>
              <a:spcAft>
                <a:spcPct val="0"/>
              </a:spcAft>
              <a:defRPr sz="8200">
                <a:solidFill>
                  <a:schemeClr val="tx1"/>
                </a:solidFill>
                <a:latin typeface="Calibri" charset="0"/>
                <a:ea typeface="MS PGothic" charset="0"/>
                <a:cs typeface="MS PGothic" charset="0"/>
              </a:defRPr>
            </a:lvl8pPr>
            <a:lvl9pPr marL="3886200" indent="-228600" defTabSz="2087563" eaLnBrk="0" fontAlgn="base" hangingPunct="0">
              <a:spcBef>
                <a:spcPct val="0"/>
              </a:spcBef>
              <a:spcAft>
                <a:spcPct val="0"/>
              </a:spcAft>
              <a:defRPr sz="8200">
                <a:solidFill>
                  <a:schemeClr val="tx1"/>
                </a:solidFill>
                <a:latin typeface="Calibri" charset="0"/>
                <a:ea typeface="MS PGothic" charset="0"/>
                <a:cs typeface="MS PGothic" charset="0"/>
              </a:defRPr>
            </a:lvl9pPr>
          </a:lstStyle>
          <a:p>
            <a:pPr algn="ctr" eaLnBrk="1" hangingPunct="1">
              <a:spcBef>
                <a:spcPct val="20000"/>
              </a:spcBef>
              <a:buFont typeface="Arial" charset="0"/>
              <a:buNone/>
            </a:pPr>
            <a:r>
              <a:rPr lang="en-GB" sz="6000" dirty="0">
                <a:solidFill>
                  <a:srgbClr val="FFFFFF"/>
                </a:solidFill>
                <a:latin typeface="Open Sans" charset="0"/>
              </a:rPr>
              <a:t>Track 2: Regional Sustainable Development</a:t>
            </a:r>
            <a:endParaRPr lang="en-GB" sz="6000" dirty="0">
              <a:latin typeface="Open Sans" charset="0"/>
            </a:endParaRPr>
          </a:p>
        </p:txBody>
      </p:sp>
      <p:sp>
        <p:nvSpPr>
          <p:cNvPr id="10" name="Subtitel 2"/>
          <p:cNvSpPr txBox="1">
            <a:spLocks/>
          </p:cNvSpPr>
          <p:nvPr/>
        </p:nvSpPr>
        <p:spPr bwMode="auto">
          <a:xfrm>
            <a:off x="-1" y="40321964"/>
            <a:ext cx="29163963" cy="188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417634" tIns="208817" rIns="417634" bIns="208817"/>
          <a:lstStyle>
            <a:lvl1pPr>
              <a:defRPr sz="8200">
                <a:solidFill>
                  <a:schemeClr val="tx1"/>
                </a:solidFill>
                <a:latin typeface="Calibri" charset="0"/>
                <a:ea typeface="MS PGothic" charset="0"/>
                <a:cs typeface="MS PGothic" charset="0"/>
              </a:defRPr>
            </a:lvl1pPr>
            <a:lvl2pPr marL="742950" indent="-285750">
              <a:defRPr sz="8200">
                <a:solidFill>
                  <a:schemeClr val="tx1"/>
                </a:solidFill>
                <a:latin typeface="Calibri" charset="0"/>
                <a:ea typeface="MS PGothic" charset="0"/>
                <a:cs typeface="MS PGothic" charset="0"/>
              </a:defRPr>
            </a:lvl2pPr>
            <a:lvl3pPr marL="1143000" indent="-228600">
              <a:defRPr sz="8200">
                <a:solidFill>
                  <a:schemeClr val="tx1"/>
                </a:solidFill>
                <a:latin typeface="Calibri" charset="0"/>
                <a:ea typeface="MS PGothic" charset="0"/>
                <a:cs typeface="MS PGothic" charset="0"/>
              </a:defRPr>
            </a:lvl3pPr>
            <a:lvl4pPr marL="1600200" indent="-228600">
              <a:defRPr sz="8200">
                <a:solidFill>
                  <a:schemeClr val="tx1"/>
                </a:solidFill>
                <a:latin typeface="Calibri" charset="0"/>
                <a:ea typeface="MS PGothic" charset="0"/>
                <a:cs typeface="MS PGothic" charset="0"/>
              </a:defRPr>
            </a:lvl4pPr>
            <a:lvl5pPr marL="2057400" indent="-228600">
              <a:defRPr sz="8200">
                <a:solidFill>
                  <a:schemeClr val="tx1"/>
                </a:solidFill>
                <a:latin typeface="Calibri" charset="0"/>
                <a:ea typeface="MS PGothic" charset="0"/>
                <a:cs typeface="MS PGothic" charset="0"/>
              </a:defRPr>
            </a:lvl5pPr>
            <a:lvl6pPr marL="2514600" indent="-228600" defTabSz="2087563" eaLnBrk="0" fontAlgn="base" hangingPunct="0">
              <a:spcBef>
                <a:spcPct val="0"/>
              </a:spcBef>
              <a:spcAft>
                <a:spcPct val="0"/>
              </a:spcAft>
              <a:defRPr sz="8200">
                <a:solidFill>
                  <a:schemeClr val="tx1"/>
                </a:solidFill>
                <a:latin typeface="Calibri" charset="0"/>
                <a:ea typeface="MS PGothic" charset="0"/>
                <a:cs typeface="MS PGothic" charset="0"/>
              </a:defRPr>
            </a:lvl6pPr>
            <a:lvl7pPr marL="2971800" indent="-228600" defTabSz="2087563" eaLnBrk="0" fontAlgn="base" hangingPunct="0">
              <a:spcBef>
                <a:spcPct val="0"/>
              </a:spcBef>
              <a:spcAft>
                <a:spcPct val="0"/>
              </a:spcAft>
              <a:defRPr sz="8200">
                <a:solidFill>
                  <a:schemeClr val="tx1"/>
                </a:solidFill>
                <a:latin typeface="Calibri" charset="0"/>
                <a:ea typeface="MS PGothic" charset="0"/>
                <a:cs typeface="MS PGothic" charset="0"/>
              </a:defRPr>
            </a:lvl7pPr>
            <a:lvl8pPr marL="3429000" indent="-228600" defTabSz="2087563" eaLnBrk="0" fontAlgn="base" hangingPunct="0">
              <a:spcBef>
                <a:spcPct val="0"/>
              </a:spcBef>
              <a:spcAft>
                <a:spcPct val="0"/>
              </a:spcAft>
              <a:defRPr sz="8200">
                <a:solidFill>
                  <a:schemeClr val="tx1"/>
                </a:solidFill>
                <a:latin typeface="Calibri" charset="0"/>
                <a:ea typeface="MS PGothic" charset="0"/>
                <a:cs typeface="MS PGothic" charset="0"/>
              </a:defRPr>
            </a:lvl8pPr>
            <a:lvl9pPr marL="3886200" indent="-228600" defTabSz="2087563" eaLnBrk="0" fontAlgn="base" hangingPunct="0">
              <a:spcBef>
                <a:spcPct val="0"/>
              </a:spcBef>
              <a:spcAft>
                <a:spcPct val="0"/>
              </a:spcAft>
              <a:defRPr sz="8200">
                <a:solidFill>
                  <a:schemeClr val="tx1"/>
                </a:solidFill>
                <a:latin typeface="Calibri" charset="0"/>
                <a:ea typeface="MS PGothic" charset="0"/>
                <a:cs typeface="MS PGothic" charset="0"/>
              </a:defRPr>
            </a:lvl9pPr>
          </a:lstStyle>
          <a:p>
            <a:pPr algn="ctr" eaLnBrk="1" hangingPunct="1">
              <a:spcBef>
                <a:spcPct val="20000"/>
              </a:spcBef>
              <a:buFont typeface="Arial" charset="0"/>
              <a:buNone/>
            </a:pPr>
            <a:r>
              <a:rPr lang="en-GB" sz="4000" dirty="0">
                <a:solidFill>
                  <a:srgbClr val="FFFFFF"/>
                </a:solidFill>
                <a:latin typeface="Open Sans" charset="0"/>
              </a:rPr>
              <a:t>name author – e-mail   </a:t>
            </a:r>
            <a:r>
              <a:rPr lang="en-GB" sz="3000" dirty="0">
                <a:solidFill>
                  <a:srgbClr val="FFFFFF"/>
                </a:solidFill>
                <a:latin typeface="Open Sans" charset="0"/>
              </a:rPr>
              <a:t>ID-nr</a:t>
            </a:r>
            <a:endParaRPr lang="en-GB" sz="3000" dirty="0">
              <a:latin typeface="Open Sans" charset="0"/>
            </a:endParaRPr>
          </a:p>
        </p:txBody>
      </p:sp>
      <p:pic>
        <p:nvPicPr>
          <p:cNvPr id="11" name="Afbeelding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644792" y="10039353"/>
            <a:ext cx="12420600" cy="892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Afbeelding 2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7944" y="29157078"/>
            <a:ext cx="12420600" cy="892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Afbeelding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303398" y="1079496"/>
            <a:ext cx="4914900"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Afbeelding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4473" y="1079496"/>
            <a:ext cx="4914900"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4005677"/>
      </p:ext>
    </p:extLst>
  </p:cSld>
  <p:clrMapOvr>
    <a:masterClrMapping/>
  </p:clrMapOvr>
  <p:timing>
    <p:tnLst>
      <p:par>
        <p:cTn id="1" dur="indefinite" restart="never" nodeType="tmRoot"/>
      </p:par>
    </p:tnLst>
  </p:timing>
</p:sld>
</file>

<file path=ppt/theme/theme1.xml><?xml version="1.0" encoding="utf-8"?>
<a:theme xmlns:a="http://schemas.openxmlformats.org/drawingml/2006/main" name="Poster_EN_portrait">
  <a:themeElements>
    <a:clrScheme name="Vito">
      <a:dk1>
        <a:srgbClr val="231F20"/>
      </a:dk1>
      <a:lt1>
        <a:srgbClr val="FFFFFF"/>
      </a:lt1>
      <a:dk2>
        <a:srgbClr val="002E56"/>
      </a:dk2>
      <a:lt2>
        <a:srgbClr val="FFFFFF"/>
      </a:lt2>
      <a:accent1>
        <a:srgbClr val="F58220"/>
      </a:accent1>
      <a:accent2>
        <a:srgbClr val="34A3DC"/>
      </a:accent2>
      <a:accent3>
        <a:srgbClr val="67AF3E"/>
      </a:accent3>
      <a:accent4>
        <a:srgbClr val="FFCB05"/>
      </a:accent4>
      <a:accent5>
        <a:srgbClr val="A70532"/>
      </a:accent5>
      <a:accent6>
        <a:srgbClr val="6DCFF6"/>
      </a:accent6>
      <a:hlink>
        <a:srgbClr val="0000FF"/>
      </a:hlink>
      <a:folHlink>
        <a:srgbClr val="871F78"/>
      </a:folHlink>
    </a:clrScheme>
    <a:fontScheme name="Vito">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11425" tIns="205713" rIns="411425" bIns="205713" numCol="1" anchor="ctr" anchorCtr="0" compatLnSpc="1">
        <a:prstTxWarp prst="textNoShape">
          <a:avLst/>
        </a:prstTxWarp>
      </a:bodyPr>
      <a:lstStyle>
        <a:defPPr marL="0" marR="0" indent="0" algn="l" defTabSz="4156075" rtl="0" eaLnBrk="1" fontAlgn="base" latinLnBrk="0" hangingPunct="1">
          <a:lnSpc>
            <a:spcPct val="100000"/>
          </a:lnSpc>
          <a:spcBef>
            <a:spcPct val="0"/>
          </a:spcBef>
          <a:spcAft>
            <a:spcPct val="0"/>
          </a:spcAft>
          <a:buClrTx/>
          <a:buSzTx/>
          <a:buFontTx/>
          <a:buNone/>
          <a:tabLst/>
          <a:defRPr kumimoji="0" lang="en-US" sz="9700" b="0" i="0" u="none" strike="noStrike" cap="none" normalizeH="0" baseline="0" smtClean="0">
            <a:ln>
              <a:noFill/>
            </a:ln>
            <a:solidFill>
              <a:schemeClr val="tx2"/>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11425" tIns="205713" rIns="411425" bIns="205713" numCol="1" anchor="ctr" anchorCtr="0" compatLnSpc="1">
        <a:prstTxWarp prst="textNoShape">
          <a:avLst/>
        </a:prstTxWarp>
      </a:bodyPr>
      <a:lstStyle>
        <a:defPPr marL="0" marR="0" indent="0" algn="l" defTabSz="4156075" rtl="0" eaLnBrk="1" fontAlgn="base" latinLnBrk="0" hangingPunct="1">
          <a:lnSpc>
            <a:spcPct val="100000"/>
          </a:lnSpc>
          <a:spcBef>
            <a:spcPct val="0"/>
          </a:spcBef>
          <a:spcAft>
            <a:spcPct val="0"/>
          </a:spcAft>
          <a:buClrTx/>
          <a:buSzTx/>
          <a:buFontTx/>
          <a:buNone/>
          <a:tabLst/>
          <a:defRPr kumimoji="0" lang="en-US" sz="9700" b="0" i="0" u="none" strike="noStrike" cap="none" normalizeH="0" baseline="0" smtClean="0">
            <a:ln>
              <a:noFill/>
            </a:ln>
            <a:solidFill>
              <a:schemeClr val="tx2"/>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Poster_EN_portrait</Template>
  <TotalTime>326</TotalTime>
  <Words>204</Words>
  <Application>Microsoft Office PowerPoint</Application>
  <PresentationFormat>Custom</PresentationFormat>
  <Paragraphs>13</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Poster_EN_portrait</vt:lpstr>
      <vt:lpstr>PowerPoint Presentation</vt:lpstr>
    </vt:vector>
  </TitlesOfParts>
  <Company>Vito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langies</dc:creator>
  <cp:lastModifiedBy>dekeersj</cp:lastModifiedBy>
  <cp:revision>42</cp:revision>
  <dcterms:created xsi:type="dcterms:W3CDTF">2013-06-13T08:14:41Z</dcterms:created>
  <dcterms:modified xsi:type="dcterms:W3CDTF">2015-08-17T14:49:49Z</dcterms:modified>
</cp:coreProperties>
</file>